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9F35FD-C00C-4FDF-B993-25D46CACD8D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80D693-9C29-4354-82E0-BC8E035C2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SADBHAVNA COLLEGE OF EDUCATION FOR WOMEN, JALALDIWAL</a:t>
            </a:r>
          </a:p>
          <a:p>
            <a:endParaRPr lang="en-US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905000"/>
            <a:ext cx="2590800" cy="1676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43434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Subject: Understanding the self</a:t>
            </a:r>
          </a:p>
          <a:p>
            <a:r>
              <a:rPr lang="en-US" sz="3200" dirty="0" smtClean="0"/>
              <a:t>Topic: The influence of peer group  </a:t>
            </a:r>
          </a:p>
          <a:p>
            <a:r>
              <a:rPr lang="en-US" sz="3200" dirty="0" err="1" smtClean="0"/>
              <a:t>Incharge</a:t>
            </a:r>
            <a:r>
              <a:rPr lang="en-US" sz="3200" dirty="0" smtClean="0"/>
              <a:t>: Ms. </a:t>
            </a:r>
            <a:r>
              <a:rPr lang="en-US" sz="3200" dirty="0" err="1" smtClean="0"/>
              <a:t>Manpreet</a:t>
            </a:r>
            <a:r>
              <a:rPr lang="en-US" sz="3200" dirty="0" smtClean="0"/>
              <a:t> </a:t>
            </a:r>
            <a:r>
              <a:rPr lang="en-US" sz="3200" dirty="0" err="1" smtClean="0"/>
              <a:t>Kaur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n-US" sz="7200" smtClean="0"/>
              <a:t>			   								THANKS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INTRODUCTION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4400" dirty="0" smtClean="0"/>
              <a:t>Peers are groups of boys and girls those who are equal in rank i.e. age, background, interests etc.</a:t>
            </a:r>
            <a:r>
              <a:rPr lang="en-US" sz="4400" dirty="0"/>
              <a:t> </a:t>
            </a:r>
            <a:r>
              <a:rPr lang="en-US" sz="4400" dirty="0" smtClean="0"/>
              <a:t>A peer group is an important agency </a:t>
            </a:r>
            <a:r>
              <a:rPr lang="en-US" sz="4000" dirty="0" smtClean="0"/>
              <a:t>of</a:t>
            </a:r>
            <a:r>
              <a:rPr lang="en-US" sz="4400" dirty="0" smtClean="0"/>
              <a:t> education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er group as an influence on the desistance of bullying other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0866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FEATURES OF PEER GROUP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SAME IN RANKING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INDEPENDENCE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NO SUPPRESSION OF FEELINGS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INTEREST AND MOTIVATION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SELF-DEPENDENCE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 descr="Agents of socialization by bish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962400"/>
            <a:ext cx="46482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eer group advisory boards featu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6115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CLASSIFICATION OF PEER GROUPS</a:t>
            </a:r>
          </a:p>
          <a:p>
            <a:r>
              <a:rPr lang="en-US" dirty="0" smtClean="0"/>
              <a:t>PRIMARY PEER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EARLY PLAY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CLIQUES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CONSTRUCTIVE GANGS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DESTRUCTIVE GANGS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6146" name="Picture 2" descr="THE SCIENCE OF PEER PRESSURE IN KIDS INFOGRAPH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886200"/>
            <a:ext cx="33528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SECONDARY PEER GROUP</a:t>
            </a:r>
          </a:p>
          <a:p>
            <a:pPr>
              <a:buNone/>
            </a:pPr>
            <a:r>
              <a:rPr lang="en-US" dirty="0" smtClean="0"/>
              <a:t>    THEY ARE FORMED CONSCIOULY AND NOT SPONTANEOUSLY.</a:t>
            </a:r>
          </a:p>
          <a:p>
            <a:pPr>
              <a:buNone/>
            </a:pPr>
            <a:r>
              <a:rPr lang="en-US" dirty="0" smtClean="0"/>
              <a:t>     They are purely constructive and formed by external agencies like the government and welfare </a:t>
            </a:r>
            <a:r>
              <a:rPr lang="en-US" dirty="0" err="1" smtClean="0"/>
              <a:t>organisations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NCC</a:t>
            </a:r>
          </a:p>
          <a:p>
            <a:r>
              <a:rPr lang="en-US" dirty="0" smtClean="0"/>
              <a:t>YOUTH CLUBS </a:t>
            </a:r>
          </a:p>
          <a:p>
            <a:r>
              <a:rPr lang="en-US" dirty="0" smtClean="0"/>
              <a:t>YOUTH LEAGUES AND ASSOCIATIONS</a:t>
            </a:r>
          </a:p>
          <a:p>
            <a:r>
              <a:rPr lang="en-US" dirty="0" smtClean="0"/>
              <a:t>JUNIOR RED CROSS SOCIETIES</a:t>
            </a:r>
            <a:endParaRPr lang="en-US" dirty="0"/>
          </a:p>
        </p:txBody>
      </p:sp>
      <p:sp>
        <p:nvSpPr>
          <p:cNvPr id="5122" name="AutoShape 2" descr="Youth Club – ETERNAL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Youth Club – ETERNAL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Youth Club – ETERNAL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8" name="Picture 8" descr="Golden Friends Youth Club updated their... - Golden Friends Youth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953000"/>
            <a:ext cx="2143125" cy="1752600"/>
          </a:xfrm>
          <a:prstGeom prst="rect">
            <a:avLst/>
          </a:prstGeom>
          <a:noFill/>
        </p:spPr>
      </p:pic>
      <p:sp>
        <p:nvSpPr>
          <p:cNvPr id="5130" name="AutoShape 10" descr="Ranaghat College NCC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2" name="AutoShape 12" descr="Ranaghat College NCC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34" name="Picture 14" descr="NCC certificate holders to get preference in paramilitary forces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105400"/>
            <a:ext cx="27051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INFLUENCE OF PEER IN IDENTITY FORMATION</a:t>
            </a:r>
          </a:p>
          <a:p>
            <a:r>
              <a:rPr lang="en-US" dirty="0" smtClean="0"/>
              <a:t>Provides platform for identity formation</a:t>
            </a:r>
          </a:p>
          <a:p>
            <a:r>
              <a:rPr lang="en-US" dirty="0" smtClean="0"/>
              <a:t>Peer group as a source of information</a:t>
            </a:r>
          </a:p>
          <a:p>
            <a:r>
              <a:rPr lang="en-US" dirty="0" smtClean="0"/>
              <a:t>Teach gender roles</a:t>
            </a:r>
          </a:p>
          <a:p>
            <a:r>
              <a:rPr lang="en-US" dirty="0" smtClean="0"/>
              <a:t>Peer group provides group identity</a:t>
            </a:r>
          </a:p>
          <a:p>
            <a:r>
              <a:rPr lang="en-US" dirty="0" smtClean="0"/>
              <a:t>Value based identity</a:t>
            </a:r>
          </a:p>
          <a:p>
            <a:r>
              <a:rPr lang="en-US" dirty="0" smtClean="0"/>
              <a:t>Independent identity</a:t>
            </a:r>
          </a:p>
          <a:p>
            <a:r>
              <a:rPr lang="en-US" dirty="0" smtClean="0"/>
              <a:t>Healthy attitudes in identity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CONCLUSION</a:t>
            </a:r>
          </a:p>
          <a:p>
            <a:pPr>
              <a:buNone/>
            </a:pPr>
            <a:r>
              <a:rPr lang="en-US" sz="3600" dirty="0" smtClean="0"/>
              <a:t>	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Peer relationships provide a unique context for </a:t>
            </a:r>
            <a:r>
              <a:rPr lang="en-US" sz="4400" dirty="0" err="1" smtClean="0"/>
              <a:t>cognative</a:t>
            </a:r>
            <a:r>
              <a:rPr lang="en-US" sz="4400" dirty="0" smtClean="0"/>
              <a:t>, social, and emotional development.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137</TotalTime>
  <Words>118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30</cp:revision>
  <dcterms:created xsi:type="dcterms:W3CDTF">2020-08-17T07:55:16Z</dcterms:created>
  <dcterms:modified xsi:type="dcterms:W3CDTF">2020-12-05T07:06:10Z</dcterms:modified>
</cp:coreProperties>
</file>