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1A1C-60C9-47EA-BA96-7469ED129921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F185-882F-4A88-BFE5-A47D2A280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1A1C-60C9-47EA-BA96-7469ED129921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F185-882F-4A88-BFE5-A47D2A280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1A1C-60C9-47EA-BA96-7469ED129921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F185-882F-4A88-BFE5-A47D2A280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1A1C-60C9-47EA-BA96-7469ED129921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F185-882F-4A88-BFE5-A47D2A280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1A1C-60C9-47EA-BA96-7469ED129921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F185-882F-4A88-BFE5-A47D2A280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1A1C-60C9-47EA-BA96-7469ED129921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F185-882F-4A88-BFE5-A47D2A280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1A1C-60C9-47EA-BA96-7469ED129921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F185-882F-4A88-BFE5-A47D2A280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1A1C-60C9-47EA-BA96-7469ED129921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F185-882F-4A88-BFE5-A47D2A280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1A1C-60C9-47EA-BA96-7469ED129921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F185-882F-4A88-BFE5-A47D2A280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1A1C-60C9-47EA-BA96-7469ED129921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F185-882F-4A88-BFE5-A47D2A280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1A1C-60C9-47EA-BA96-7469ED129921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436F185-882F-4A88-BFE5-A47D2A2804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B61A1C-60C9-47EA-BA96-7469ED129921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36F185-882F-4A88-BFE5-A47D2A28041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1000"/>
            <a:ext cx="8153400" cy="6019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SADBHAVNA COLLEGE OF EDUCATION FOR WOMEN, JALALDIWAL</a:t>
            </a:r>
          </a:p>
          <a:p>
            <a:endParaRPr lang="en-US" dirty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  <a:p>
            <a:endParaRPr lang="en-US" dirty="0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      Subject:   Understanding the self</a:t>
            </a:r>
          </a:p>
          <a:p>
            <a:pPr algn="l"/>
            <a:r>
              <a:rPr lang="en-US" sz="2400" dirty="0" smtClean="0">
                <a:latin typeface="Arial" pitchFamily="34" charset="0"/>
                <a:cs typeface="Arial" pitchFamily="34" charset="0"/>
              </a:rPr>
              <a:t>		    Topic:   The influence of media on identity 		                 formation</a:t>
            </a:r>
          </a:p>
          <a:p>
            <a:pPr algn="l"/>
            <a:r>
              <a:rPr lang="en-US" sz="2400" dirty="0" smtClean="0">
                <a:latin typeface="Arial" pitchFamily="34" charset="0"/>
                <a:cs typeface="Arial" pitchFamily="34" charset="0"/>
              </a:rPr>
              <a:t>	   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Incharge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Ms.Manpreet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Kaur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Raikot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en-US" dirty="0"/>
          </a:p>
        </p:txBody>
      </p:sp>
      <p:pic>
        <p:nvPicPr>
          <p:cNvPr id="4" name="Picture 6" descr="SADBHAVNA COLLEGE OF MANAGEMENT - LUDHIANA Photos, Images and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1905000"/>
            <a:ext cx="2286000" cy="20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INTRODUCTION</a:t>
            </a:r>
          </a:p>
          <a:p>
            <a:pPr>
              <a:buNone/>
            </a:pPr>
            <a:r>
              <a:rPr lang="en-US" dirty="0" smtClean="0"/>
              <a:t>    MEANING OF MEDIA</a:t>
            </a:r>
          </a:p>
          <a:p>
            <a:pPr>
              <a:buNone/>
            </a:pPr>
            <a:r>
              <a:rPr lang="en-US" dirty="0" smtClean="0"/>
              <a:t>	The means of communication that reach large numbers of people, such as television, newspapers and radio.</a:t>
            </a:r>
            <a:endParaRPr lang="en-US" dirty="0"/>
          </a:p>
        </p:txBody>
      </p:sp>
      <p:pic>
        <p:nvPicPr>
          <p:cNvPr id="2052" name="Picture 4" descr="Nepali media suffer due to COVID-19 - Khabarhub Khabarhu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048000"/>
            <a:ext cx="7772400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DIFFERENT TYPES OF MEDIA</a:t>
            </a:r>
          </a:p>
          <a:p>
            <a:pPr algn="ctr">
              <a:buNone/>
            </a:pPr>
            <a:endParaRPr lang="en-US" dirty="0"/>
          </a:p>
        </p:txBody>
      </p:sp>
      <p:pic>
        <p:nvPicPr>
          <p:cNvPr id="1026" name="Picture 2" descr="Types of Media Display Posters (teacher made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66800"/>
            <a:ext cx="81534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"/>
            <a:ext cx="8305800" cy="5715000"/>
          </a:xfrm>
        </p:spPr>
        <p:txBody>
          <a:bodyPr/>
          <a:lstStyle/>
          <a:p>
            <a:r>
              <a:rPr lang="en-US" sz="3200" dirty="0" smtClean="0"/>
              <a:t>INFLUENCE OF MEDIA ON IDENTITY FORMATION</a:t>
            </a:r>
          </a:p>
          <a:p>
            <a:endParaRPr lang="en-US" dirty="0" smtClean="0"/>
          </a:p>
          <a:p>
            <a:endParaRPr lang="en-US" dirty="0" smtClean="0"/>
          </a:p>
          <a:p>
            <a:pPr algn="l"/>
            <a:r>
              <a:rPr lang="en-US" dirty="0" smtClean="0"/>
              <a:t>We are often bombarded with news, stories showing the horrors of how media is shaping today’s youth. violence, gender-stereotyping have been cited as ills of modern media outlets.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Media as a source of information help to develop identity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Influencing by media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Learning identity </a:t>
            </a:r>
          </a:p>
          <a:p>
            <a:pPr algn="l"/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609600"/>
            <a:ext cx="8001000" cy="57150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sz="4000" dirty="0" smtClean="0"/>
              <a:t>Advertising and healthy identity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/>
              <a:t>Internet in identity development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/>
              <a:t>Social media and identity</a:t>
            </a:r>
          </a:p>
          <a:p>
            <a:pPr algn="l"/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1748" name="AutoShape 4" descr="How Technology Changes The Way We Teach Our Kids - hybrid paren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1750" name="Picture 6" descr="How Technology Changes The Way We Teach Our Kids - hybrid parent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895600"/>
            <a:ext cx="78486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MEDIA  AND NEGATIVE IDENTITY ASPECTS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Emotionally disturbed children</a:t>
            </a:r>
          </a:p>
          <a:p>
            <a:r>
              <a:rPr lang="en-US" sz="3200" dirty="0" smtClean="0"/>
              <a:t>Children with learning disabilities</a:t>
            </a:r>
          </a:p>
          <a:p>
            <a:r>
              <a:rPr lang="en-US" sz="3200" dirty="0" smtClean="0"/>
              <a:t>Children who are abused by their parents </a:t>
            </a:r>
          </a:p>
          <a:p>
            <a:r>
              <a:rPr lang="en-US" sz="3200" smtClean="0"/>
              <a:t>Continuous </a:t>
            </a:r>
            <a:r>
              <a:rPr lang="en-US" sz="3200" dirty="0" smtClean="0"/>
              <a:t>watching such violent </a:t>
            </a:r>
            <a:r>
              <a:rPr lang="en-US" sz="3200" dirty="0" err="1" smtClean="0"/>
              <a:t>programme</a:t>
            </a:r>
            <a:r>
              <a:rPr lang="en-US" sz="3200" dirty="0" smtClean="0"/>
              <a:t> can result in violent identity development.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		      </a:t>
            </a:r>
            <a:r>
              <a:rPr lang="en-US" sz="4000" dirty="0" smtClean="0"/>
              <a:t>CONCLUSION</a:t>
            </a:r>
          </a:p>
          <a:p>
            <a:pPr>
              <a:buNone/>
            </a:pPr>
            <a:r>
              <a:rPr lang="en-US" sz="3200" b="1" dirty="0" smtClean="0"/>
              <a:t>	</a:t>
            </a:r>
          </a:p>
          <a:p>
            <a:pPr>
              <a:buNone/>
            </a:pPr>
            <a:r>
              <a:rPr lang="en-US" sz="3200" b="1" dirty="0" smtClean="0"/>
              <a:t>	Impact of media on the mental and physical well-being of children and adolescents.</a:t>
            </a:r>
          </a:p>
          <a:p>
            <a:pPr>
              <a:buNone/>
            </a:pPr>
            <a:r>
              <a:rPr lang="en-US" sz="3200" b="1" dirty="0" smtClean="0"/>
              <a:t>   Promote the implementation of high school programs in media awareness, which have proven to be beneficial</a:t>
            </a:r>
            <a:r>
              <a:rPr lang="en-US" sz="2800" b="1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609600"/>
            <a:ext cx="7010400" cy="5486400"/>
          </a:xfrm>
        </p:spPr>
        <p:txBody>
          <a:bodyPr/>
          <a:lstStyle/>
          <a:p>
            <a:pPr algn="ctr"/>
            <a:r>
              <a:rPr lang="en-US" sz="8000" dirty="0" smtClean="0"/>
              <a:t>    </a:t>
            </a:r>
          </a:p>
          <a:p>
            <a:pPr algn="ctr"/>
            <a:r>
              <a:rPr lang="en-US" sz="8000" dirty="0" smtClean="0"/>
              <a:t>Thanks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</TotalTime>
  <Words>121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28</cp:revision>
  <dcterms:created xsi:type="dcterms:W3CDTF">2020-08-20T04:04:33Z</dcterms:created>
  <dcterms:modified xsi:type="dcterms:W3CDTF">2020-12-05T07:08:19Z</dcterms:modified>
</cp:coreProperties>
</file>