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1" r:id="rId5"/>
    <p:sldId id="260" r:id="rId6"/>
    <p:sldId id="265" r:id="rId7"/>
    <p:sldId id="263" r:id="rId8"/>
    <p:sldId id="266" r:id="rId9"/>
    <p:sldId id="267" r:id="rId10"/>
    <p:sldId id="268" r:id="rId11"/>
    <p:sldId id="259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D5EAF-0278-451B-A047-A0B782C75008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0D0EAB-8498-4B81-A566-C2D22C31F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D5EAF-0278-451B-A047-A0B782C75008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D0EAB-8498-4B81-A566-C2D22C31F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D5EAF-0278-451B-A047-A0B782C75008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D0EAB-8498-4B81-A566-C2D22C31F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D5D5EAF-0278-451B-A047-A0B782C75008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D0D0EAB-8498-4B81-A566-C2D22C31F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D5EAF-0278-451B-A047-A0B782C75008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D0EAB-8498-4B81-A566-C2D22C31F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D5EAF-0278-451B-A047-A0B782C75008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D0EAB-8498-4B81-A566-C2D22C31F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D0EAB-8498-4B81-A566-C2D22C31F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D5EAF-0278-451B-A047-A0B782C75008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D5EAF-0278-451B-A047-A0B782C75008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D0EAB-8498-4B81-A566-C2D22C31F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D5EAF-0278-451B-A047-A0B782C75008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D0EAB-8498-4B81-A566-C2D22C31F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D5D5EAF-0278-451B-A047-A0B782C75008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D0D0EAB-8498-4B81-A566-C2D22C31F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D5EAF-0278-451B-A047-A0B782C75008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0D0EAB-8498-4B81-A566-C2D22C31F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D5D5EAF-0278-451B-A047-A0B782C75008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D0D0EAB-8498-4B81-A566-C2D22C31F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533400"/>
            <a:ext cx="8458200" cy="59436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Sadbhavna</a:t>
            </a:r>
            <a:r>
              <a:rPr lang="en-US" dirty="0" smtClean="0">
                <a:solidFill>
                  <a:schemeClr val="tx1"/>
                </a:solidFill>
              </a:rPr>
              <a:t> College of Education for Women , </a:t>
            </a:r>
            <a:r>
              <a:rPr lang="en-US" dirty="0" err="1" smtClean="0">
                <a:solidFill>
                  <a:schemeClr val="tx1"/>
                </a:solidFill>
              </a:rPr>
              <a:t>Jalaldiwal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</a:p>
          <a:p>
            <a:r>
              <a:rPr lang="en-US" dirty="0" smtClean="0"/>
              <a:t>                 </a:t>
            </a:r>
            <a:endParaRPr lang="en-US" dirty="0"/>
          </a:p>
        </p:txBody>
      </p:sp>
      <p:pic>
        <p:nvPicPr>
          <p:cNvPr id="4" name="Picture 6" descr="SADBHAVNA COLLEGE OF MANAGEMENT - LUDHIANA Photos, Images and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2057400"/>
            <a:ext cx="2209800" cy="21336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762000" y="4648200"/>
            <a:ext cx="8229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		Subject: Understanding the self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Topic:Technology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on identity formation 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Incharge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Ms.Manpreet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Kaur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/>
              <a:t>  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57200"/>
            <a:ext cx="8153400" cy="5943600"/>
          </a:xfrm>
        </p:spPr>
        <p:txBody>
          <a:bodyPr/>
          <a:lstStyle/>
          <a:p>
            <a:pPr algn="l"/>
            <a:r>
              <a:rPr lang="en-US" sz="3200" dirty="0" smtClean="0"/>
              <a:t>Educational identity: Technology has impacted every aspect of our lives today, and education is no exception.</a:t>
            </a:r>
            <a:endParaRPr lang="en-US" sz="3200" dirty="0"/>
          </a:p>
        </p:txBody>
      </p:sp>
      <p:pic>
        <p:nvPicPr>
          <p:cNvPr id="25602" name="Picture 2" descr="Learning Png Free Download - Preschool C #1312539 - PNG Images - PNGi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86000"/>
            <a:ext cx="8077200" cy="3962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algn="ctr">
              <a:buNone/>
            </a:pPr>
            <a:r>
              <a:rPr lang="en-US" sz="4000" dirty="0" smtClean="0"/>
              <a:t>CONCLUSION</a:t>
            </a:r>
          </a:p>
          <a:p>
            <a:pPr>
              <a:buNone/>
            </a:pPr>
            <a:r>
              <a:rPr lang="en-US" sz="4000" dirty="0" smtClean="0"/>
              <a:t>    </a:t>
            </a:r>
          </a:p>
          <a:p>
            <a:pPr>
              <a:buNone/>
            </a:pPr>
            <a:r>
              <a:rPr lang="en-US" sz="4000" dirty="0" smtClean="0"/>
              <a:t>	</a:t>
            </a:r>
            <a:r>
              <a:rPr lang="en-US" sz="4000" smtClean="0"/>
              <a:t>THESE </a:t>
            </a:r>
            <a:r>
              <a:rPr lang="en-US" sz="4000" dirty="0" smtClean="0"/>
              <a:t>TECHNOLOGIES HAVE SLOWLY TAKEN AN ESSENTIAL PART IN PEOPLE’S DAY-TO-DAY LIVES AND BEING WITHOUT THEM WOULD BE UNIMAGIABLE FOR SOME OF US.</a:t>
            </a:r>
            <a:endParaRPr lang="en-US" sz="4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685800"/>
            <a:ext cx="7848600" cy="5257800"/>
          </a:xfrm>
        </p:spPr>
        <p:txBody>
          <a:bodyPr>
            <a:normAutofit/>
          </a:bodyPr>
          <a:lstStyle/>
          <a:p>
            <a:endParaRPr lang="en-US" sz="7200" dirty="0" smtClean="0"/>
          </a:p>
          <a:p>
            <a:r>
              <a:rPr lang="en-US" sz="7200" dirty="0" smtClean="0">
                <a:solidFill>
                  <a:srgbClr val="00B0F0"/>
                </a:solidFill>
              </a:rPr>
              <a:t>THANKS</a:t>
            </a:r>
            <a:endParaRPr lang="en-US" sz="72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533400"/>
            <a:ext cx="8077200" cy="5715000"/>
          </a:xfrm>
        </p:spPr>
        <p:txBody>
          <a:bodyPr/>
          <a:lstStyle/>
          <a:p>
            <a:pPr algn="l"/>
            <a:r>
              <a:rPr lang="en-US" dirty="0" smtClean="0"/>
              <a:t>INTRODUCTION</a:t>
            </a:r>
          </a:p>
          <a:p>
            <a:endParaRPr lang="en-US" dirty="0" smtClean="0"/>
          </a:p>
          <a:p>
            <a:r>
              <a:rPr lang="en-US" dirty="0" smtClean="0"/>
              <a:t>MEANING OF TECHNOLOGY</a:t>
            </a:r>
          </a:p>
          <a:p>
            <a:endParaRPr lang="en-US" dirty="0" smtClean="0"/>
          </a:p>
          <a:p>
            <a:pPr algn="l"/>
            <a:r>
              <a:rPr lang="en-US" dirty="0" smtClean="0"/>
              <a:t>TECHNOLOGY DEVELOPS AND EXPLAINS THE HUMAN-MADE WORLD; IT INVOLVES DEVELOPMENT, PROCESSING, AND MANAGEMENT.</a:t>
            </a:r>
          </a:p>
          <a:p>
            <a:endParaRPr lang="en-US" dirty="0"/>
          </a:p>
        </p:txBody>
      </p:sp>
      <p:pic>
        <p:nvPicPr>
          <p:cNvPr id="48130" name="Picture 2" descr="10 uses of technology that made it a part of everyday work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3657600"/>
            <a:ext cx="7334250" cy="28289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algn="ctr">
              <a:buNone/>
            </a:pPr>
            <a:r>
              <a:rPr lang="en-US" sz="3200" dirty="0" smtClean="0"/>
              <a:t>TECHNOLOGY AND IDENTITY DEVELOPMENT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DYNAMIC IDENTITY</a:t>
            </a:r>
          </a:p>
          <a:p>
            <a:r>
              <a:rPr lang="en-US" dirty="0" smtClean="0"/>
              <a:t>SCIENTIFIC OUTLOOK</a:t>
            </a:r>
          </a:p>
          <a:p>
            <a:r>
              <a:rPr lang="en-US" dirty="0" smtClean="0"/>
              <a:t>COMMUNICATIVE IDENTITY WITH COMMUNICATION TECHNOLOGY</a:t>
            </a:r>
          </a:p>
          <a:p>
            <a:r>
              <a:rPr lang="en-US" dirty="0" smtClean="0"/>
              <a:t>CONSTRCTION TECHNOLOGY AND IDENTITY</a:t>
            </a:r>
          </a:p>
          <a:p>
            <a:r>
              <a:rPr lang="en-US" dirty="0" smtClean="0"/>
              <a:t>ASSISTIVE TECHNOLOGY AND IDENTITY</a:t>
            </a:r>
          </a:p>
          <a:p>
            <a:r>
              <a:rPr lang="en-US" dirty="0" smtClean="0"/>
              <a:t>MEDICAL TECHNOLOGY AND IDENTITY </a:t>
            </a:r>
          </a:p>
          <a:p>
            <a:r>
              <a:rPr lang="en-US" dirty="0" smtClean="0"/>
              <a:t>EDUCATIONAL IDENTITY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1000"/>
            <a:ext cx="8229600" cy="6019800"/>
          </a:xfrm>
        </p:spPr>
        <p:txBody>
          <a:bodyPr/>
          <a:lstStyle/>
          <a:p>
            <a:pPr algn="l"/>
            <a:r>
              <a:rPr lang="en-US" sz="3200" dirty="0" smtClean="0"/>
              <a:t>Dynamic identity: Technology is </a:t>
            </a:r>
            <a:r>
              <a:rPr lang="en-US" sz="3200" dirty="0" err="1" smtClean="0"/>
              <a:t>dynamicit</a:t>
            </a:r>
            <a:r>
              <a:rPr lang="en-US" sz="3200" dirty="0" smtClean="0"/>
              <a:t> keep on improving because our needs and demands for technology keep on changing.</a:t>
            </a:r>
            <a:endParaRPr lang="en-US" sz="3200" dirty="0"/>
          </a:p>
        </p:txBody>
      </p:sp>
      <p:pic>
        <p:nvPicPr>
          <p:cNvPr id="18434" name="Picture 2" descr="Dynamic Identity | Ezzev Founda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3048000"/>
            <a:ext cx="7315200" cy="2933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Scientific outlook: its based on the use of the scientific procedures of getting knowledge.</a:t>
            </a:r>
            <a:endParaRPr lang="en-US" sz="3200" dirty="0"/>
          </a:p>
        </p:txBody>
      </p:sp>
      <p:pic>
        <p:nvPicPr>
          <p:cNvPr id="1026" name="Picture 2" descr="PowerPoint's Surprising Role in Strategy Development — Council on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981200"/>
            <a:ext cx="8001000" cy="4105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en-US" dirty="0" smtClean="0"/>
              <a:t>Communication technology: its daily essential for all; its used to convey ideas, exchange information and express emotions. </a:t>
            </a:r>
            <a:endParaRPr lang="en-US" dirty="0"/>
          </a:p>
        </p:txBody>
      </p:sp>
      <p:pic>
        <p:nvPicPr>
          <p:cNvPr id="4" name="Picture 2" descr="Information and Communications Technology (ICT) and Digital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3294" y="2057400"/>
            <a:ext cx="8422105" cy="426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57200"/>
            <a:ext cx="8153400" cy="5943600"/>
          </a:xfrm>
        </p:spPr>
        <p:txBody>
          <a:bodyPr/>
          <a:lstStyle/>
          <a:p>
            <a:pPr algn="l"/>
            <a:r>
              <a:rPr lang="en-US" sz="2800" dirty="0" smtClean="0"/>
              <a:t>Construction technology and identity: its advanced method and equipment used to build basic and advanced structures. one type includes buildings and heavy engineering structures likes bridges.</a:t>
            </a:r>
            <a:endParaRPr lang="en-US" sz="2800" dirty="0"/>
          </a:p>
        </p:txBody>
      </p:sp>
      <p:pic>
        <p:nvPicPr>
          <p:cNvPr id="20486" name="Picture 6" descr="Free Constructions Stock Photos - Stockvault.ne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3276600"/>
            <a:ext cx="76200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	</a:t>
            </a:r>
            <a:r>
              <a:rPr lang="en-US" sz="3200" dirty="0" smtClean="0"/>
              <a:t>Assistive technology and identity: its used by people with disabilities to accomplish specific tasks that are difficult or impossible to perform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21506" name="Picture 2" descr="Assistive technology for the disabl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590800"/>
            <a:ext cx="6076950" cy="40290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	</a:t>
            </a:r>
            <a:r>
              <a:rPr lang="en-US" sz="3200" dirty="0" smtClean="0"/>
              <a:t>Medical technology and identity: its used to extend and improve human life.</a:t>
            </a:r>
          </a:p>
        </p:txBody>
      </p:sp>
      <p:pic>
        <p:nvPicPr>
          <p:cNvPr id="24582" name="Picture 6" descr="Medicine doctor and stethoscope using tablet with icon medical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133600"/>
            <a:ext cx="8458200" cy="4343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109</TotalTime>
  <Words>168</Words>
  <Application>Microsoft Office PowerPoint</Application>
  <PresentationFormat>On-screen Show (4:3)</PresentationFormat>
  <Paragraphs>33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Paper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38</cp:revision>
  <dcterms:created xsi:type="dcterms:W3CDTF">2020-08-22T04:14:47Z</dcterms:created>
  <dcterms:modified xsi:type="dcterms:W3CDTF">2020-12-05T07:02:35Z</dcterms:modified>
</cp:coreProperties>
</file>