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18FF-6BD5-4BDF-9210-A902F3EB92E7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5160-E717-4EBC-92BB-B502AD1418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18FF-6BD5-4BDF-9210-A902F3EB92E7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5160-E717-4EBC-92BB-B502AD1418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18FF-6BD5-4BDF-9210-A902F3EB92E7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5160-E717-4EBC-92BB-B502AD1418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18FF-6BD5-4BDF-9210-A902F3EB92E7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5160-E717-4EBC-92BB-B502AD1418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18FF-6BD5-4BDF-9210-A902F3EB92E7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5160-E717-4EBC-92BB-B502AD1418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18FF-6BD5-4BDF-9210-A902F3EB92E7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5160-E717-4EBC-92BB-B502AD1418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18FF-6BD5-4BDF-9210-A902F3EB92E7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5160-E717-4EBC-92BB-B502AD1418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18FF-6BD5-4BDF-9210-A902F3EB92E7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5160-E717-4EBC-92BB-B502AD1418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18FF-6BD5-4BDF-9210-A902F3EB92E7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5160-E717-4EBC-92BB-B502AD1418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18FF-6BD5-4BDF-9210-A902F3EB92E7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B5160-E717-4EBC-92BB-B502AD1418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18FF-6BD5-4BDF-9210-A902F3EB92E7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F7B5160-E717-4EBC-92BB-B502AD1418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B118FF-6BD5-4BDF-9210-A902F3EB92E7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F7B5160-E717-4EBC-92BB-B502AD14187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8600"/>
            <a:ext cx="7854696" cy="5638800"/>
          </a:xfrm>
        </p:spPr>
        <p:txBody>
          <a:bodyPr/>
          <a:lstStyle/>
          <a:p>
            <a:pPr algn="ctr"/>
            <a:r>
              <a:rPr lang="en-US" dirty="0" smtClean="0"/>
              <a:t>                            </a:t>
            </a:r>
            <a:r>
              <a:rPr lang="en-US" dirty="0" err="1" smtClean="0"/>
              <a:t>Sadbhavna</a:t>
            </a:r>
            <a:r>
              <a:rPr lang="en-US" dirty="0" smtClean="0"/>
              <a:t> College of Education for Women , </a:t>
            </a:r>
            <a:r>
              <a:rPr lang="en-US" dirty="0" err="1" smtClean="0"/>
              <a:t>Jalaldiwal</a:t>
            </a:r>
            <a:r>
              <a:rPr lang="en-US" dirty="0" smtClean="0"/>
              <a:t>                   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endPara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Subject: Understanding the self</a:t>
            </a:r>
          </a:p>
          <a:p>
            <a:r>
              <a:rPr lang="en-US" sz="24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Topic:  Self Awareness</a:t>
            </a:r>
          </a:p>
          <a:p>
            <a:r>
              <a:rPr lang="en-US" sz="2400" dirty="0" err="1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Incharge</a:t>
            </a:r>
            <a:r>
              <a:rPr lang="en-US" sz="28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Ms.Manpreet</a:t>
            </a:r>
            <a:r>
              <a:rPr lang="en-US" sz="280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 Kaur</a:t>
            </a:r>
            <a:endParaRPr lang="en-US" sz="2800" dirty="0" smtClean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>
                <a:solidFill>
                  <a:srgbClr val="92D050"/>
                </a:solidFill>
              </a:rPr>
              <a:t>   </a:t>
            </a:r>
            <a:endParaRPr lang="en-US" dirty="0">
              <a:solidFill>
                <a:srgbClr val="92D050"/>
              </a:solidFill>
            </a:endParaRPr>
          </a:p>
        </p:txBody>
      </p:sp>
      <p:pic>
        <p:nvPicPr>
          <p:cNvPr id="4" name="Picture 6" descr="SADBHAVNA COLLEGE OF MANAGEMENT - LUDHIANA Photos, Images and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81000"/>
            <a:ext cx="2209800" cy="213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      </a:t>
            </a:r>
          </a:p>
          <a:p>
            <a:endParaRPr lang="en-US" dirty="0">
              <a:latin typeface="Comic Sans MS" pitchFamily="66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  <a:latin typeface="Comic Sans MS" pitchFamily="66" charset="0"/>
              </a:rPr>
              <a:t>           </a:t>
            </a:r>
            <a:r>
              <a:rPr lang="en-US" sz="4000" dirty="0" smtClean="0">
                <a:solidFill>
                  <a:srgbClr val="7030A0"/>
                </a:solidFill>
                <a:latin typeface="Comic Sans MS" pitchFamily="66" charset="0"/>
              </a:rPr>
              <a:t>SELF AWARENESS</a:t>
            </a:r>
            <a:endParaRPr lang="en-US" sz="40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pic>
        <p:nvPicPr>
          <p:cNvPr id="20482" name="Picture 2" descr="IMPORTANCE OF SELF AWARENESS - DYNAMICS OF INTRA AND INTER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3886200"/>
            <a:ext cx="5867400" cy="2428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Self awareness having </a:t>
            </a:r>
          </a:p>
          <a:p>
            <a:pPr>
              <a:buNone/>
            </a:pPr>
            <a:r>
              <a:rPr lang="en-US" dirty="0" smtClean="0"/>
              <a:t>a clear perception of your </a:t>
            </a:r>
          </a:p>
          <a:p>
            <a:pPr>
              <a:buNone/>
            </a:pPr>
            <a:r>
              <a:rPr lang="en-US" dirty="0" smtClean="0"/>
              <a:t>personality , including </a:t>
            </a:r>
          </a:p>
          <a:p>
            <a:pPr>
              <a:buNone/>
            </a:pPr>
            <a:r>
              <a:rPr lang="en-US" dirty="0" smtClean="0"/>
              <a:t>strengths, weaknesses, thoughts</a:t>
            </a:r>
          </a:p>
          <a:p>
            <a:pPr>
              <a:buNone/>
            </a:pPr>
            <a:r>
              <a:rPr lang="en-US" dirty="0" smtClean="0"/>
              <a:t> beliefs, motivations and emotions.</a:t>
            </a:r>
          </a:p>
          <a:p>
            <a:r>
              <a:rPr lang="en-US" dirty="0" smtClean="0"/>
              <a:t>Self awareness allows you</a:t>
            </a:r>
          </a:p>
          <a:p>
            <a:pPr>
              <a:buNone/>
            </a:pPr>
            <a:r>
              <a:rPr lang="en-US" dirty="0" smtClean="0"/>
              <a:t> to understand other people,</a:t>
            </a:r>
          </a:p>
          <a:p>
            <a:pPr>
              <a:buNone/>
            </a:pPr>
            <a:r>
              <a:rPr lang="en-US" dirty="0" smtClean="0"/>
              <a:t>how they perceive you.</a:t>
            </a:r>
            <a:endParaRPr lang="en-US" dirty="0"/>
          </a:p>
        </p:txBody>
      </p:sp>
      <p:pic>
        <p:nvPicPr>
          <p:cNvPr id="19458" name="Picture 2" descr="Self Awareness Preschool Curriculum BUND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838200"/>
            <a:ext cx="297180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0120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The Self aware Adult Learner:</a:t>
            </a:r>
          </a:p>
          <a:p>
            <a:r>
              <a:rPr lang="en-US" dirty="0" smtClean="0"/>
              <a:t>Has an independent self concept</a:t>
            </a:r>
          </a:p>
          <a:p>
            <a:r>
              <a:rPr lang="en-US" dirty="0" smtClean="0"/>
              <a:t>Can direct their own learning</a:t>
            </a:r>
          </a:p>
          <a:p>
            <a:r>
              <a:rPr lang="en-US" dirty="0" smtClean="0"/>
              <a:t>Is problem </a:t>
            </a:r>
            <a:r>
              <a:rPr lang="en-US" dirty="0" err="1" smtClean="0"/>
              <a:t>centred</a:t>
            </a:r>
            <a:r>
              <a:rPr lang="en-US" dirty="0" smtClean="0"/>
              <a:t> and interested in </a:t>
            </a:r>
            <a:r>
              <a:rPr lang="en-US" dirty="0" err="1" smtClean="0"/>
              <a:t>immidiate</a:t>
            </a:r>
            <a:r>
              <a:rPr lang="en-US" dirty="0" smtClean="0"/>
              <a:t> application of knowledge</a:t>
            </a:r>
          </a:p>
          <a:p>
            <a:r>
              <a:rPr lang="en-US" dirty="0" smtClean="0"/>
              <a:t>Is internally motivated rather than externally to learn</a:t>
            </a:r>
            <a:endParaRPr lang="en-US" dirty="0"/>
          </a:p>
        </p:txBody>
      </p:sp>
      <p:pic>
        <p:nvPicPr>
          <p:cNvPr id="18434" name="Picture 2" descr="The Adult Learning Process | How to Lear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4724400"/>
            <a:ext cx="3733800" cy="1828800"/>
          </a:xfrm>
          <a:prstGeom prst="rect">
            <a:avLst/>
          </a:prstGeom>
          <a:noFill/>
        </p:spPr>
      </p:pic>
      <p:pic>
        <p:nvPicPr>
          <p:cNvPr id="18436" name="Picture 4" descr="2 Terrific Tips on Social &amp; Emotional Learning (SEL) For Adults ..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4800600"/>
            <a:ext cx="3505200" cy="1733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of Self awareness</a:t>
            </a:r>
          </a:p>
          <a:p>
            <a:r>
              <a:rPr lang="en-US" dirty="0" smtClean="0"/>
              <a:t>Public self </a:t>
            </a:r>
            <a:r>
              <a:rPr lang="en-US" dirty="0" err="1" smtClean="0"/>
              <a:t>awarness</a:t>
            </a:r>
            <a:endParaRPr lang="en-US" dirty="0" smtClean="0"/>
          </a:p>
          <a:p>
            <a:r>
              <a:rPr lang="en-US" dirty="0" smtClean="0"/>
              <a:t>Private Self awareness</a:t>
            </a:r>
            <a:endParaRPr lang="en-US" dirty="0"/>
          </a:p>
        </p:txBody>
      </p:sp>
      <p:sp>
        <p:nvSpPr>
          <p:cNvPr id="17410" name="AutoShape 2" descr="Self-awareness Thought Clip Art, PNG, 600x506px, Selfawareness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2" name="Picture 4" descr="The Secrets to Self-Awareness | Antony Simpson's Blo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657600"/>
            <a:ext cx="6781800" cy="25527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Public Self awareness </a:t>
            </a:r>
            <a:r>
              <a:rPr lang="en-US" dirty="0" smtClean="0"/>
              <a:t>:</a:t>
            </a:r>
          </a:p>
          <a:p>
            <a:r>
              <a:rPr lang="en-US" dirty="0" smtClean="0"/>
              <a:t> often emerges in situations when people are at the centre of attention, such as when giving a presentations or talking to a group of friends.</a:t>
            </a:r>
            <a:endParaRPr lang="en-US" dirty="0"/>
          </a:p>
        </p:txBody>
      </p:sp>
      <p:pic>
        <p:nvPicPr>
          <p:cNvPr id="16388" name="Picture 4" descr="Download Presentation Png Picture - Strategic Planning Clipart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810000"/>
            <a:ext cx="6705600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Private self awareness:</a:t>
            </a:r>
          </a:p>
          <a:p>
            <a:pPr>
              <a:buNone/>
            </a:pPr>
            <a:r>
              <a:rPr lang="en-US" dirty="0" smtClean="0"/>
              <a:t>This type happens when </a:t>
            </a:r>
          </a:p>
          <a:p>
            <a:pPr>
              <a:buNone/>
            </a:pPr>
            <a:r>
              <a:rPr lang="en-US" dirty="0" smtClean="0"/>
              <a:t>people become aware </a:t>
            </a:r>
          </a:p>
          <a:p>
            <a:pPr>
              <a:buNone/>
            </a:pPr>
            <a:r>
              <a:rPr lang="en-US" dirty="0" smtClean="0"/>
              <a:t>of some aspects of </a:t>
            </a:r>
          </a:p>
          <a:p>
            <a:pPr>
              <a:buNone/>
            </a:pPr>
            <a:r>
              <a:rPr lang="en-US" dirty="0" smtClean="0"/>
              <a:t>themselves but only </a:t>
            </a:r>
          </a:p>
          <a:p>
            <a:pPr>
              <a:buNone/>
            </a:pPr>
            <a:r>
              <a:rPr lang="en-US" dirty="0" smtClean="0"/>
              <a:t>in a private way.</a:t>
            </a:r>
          </a:p>
          <a:p>
            <a:pPr>
              <a:buNone/>
            </a:pPr>
            <a:r>
              <a:rPr lang="en-US" dirty="0" smtClean="0"/>
              <a:t>For example- seeing your face </a:t>
            </a:r>
          </a:p>
          <a:p>
            <a:pPr>
              <a:buNone/>
            </a:pPr>
            <a:r>
              <a:rPr lang="en-US" dirty="0" smtClean="0"/>
              <a:t>in the mirror.</a:t>
            </a:r>
            <a:endParaRPr lang="en-US" dirty="0"/>
          </a:p>
        </p:txBody>
      </p:sp>
      <p:pic>
        <p:nvPicPr>
          <p:cNvPr id="15364" name="Picture 4" descr="Stepping outside of yoursel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2286000"/>
            <a:ext cx="2857500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Self Awareness Worksheet | Self awareness, Emotional awareness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295400"/>
            <a:ext cx="6219825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5400" dirty="0" smtClean="0"/>
          </a:p>
          <a:p>
            <a:pPr>
              <a:buNone/>
            </a:pPr>
            <a:r>
              <a:rPr lang="en-US" sz="5400" dirty="0" smtClean="0"/>
              <a:t>             </a:t>
            </a:r>
            <a:r>
              <a:rPr lang="en-US" sz="5400" dirty="0" smtClean="0">
                <a:solidFill>
                  <a:srgbClr val="7030A0"/>
                </a:solidFill>
              </a:rPr>
              <a:t>Thanks</a:t>
            </a:r>
            <a:endParaRPr lang="en-US" sz="5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170</TotalTime>
  <Words>175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48</cp:revision>
  <dcterms:created xsi:type="dcterms:W3CDTF">2020-08-04T05:37:03Z</dcterms:created>
  <dcterms:modified xsi:type="dcterms:W3CDTF">2020-12-05T06:30:11Z</dcterms:modified>
</cp:coreProperties>
</file>