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7F9BBC-C083-41D1-9AFC-3DFCB0F20792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6A728C-9A62-4864-AEAA-D0A5FD86D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7924800" cy="6172200"/>
          </a:xfrm>
        </p:spPr>
        <p:txBody>
          <a:bodyPr/>
          <a:lstStyle/>
          <a:p>
            <a:endParaRPr lang="en-US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 SADBHAVNA COLLEGE OF EDUCATION FOR WOMEN, JALALDIWAL</a:t>
            </a:r>
          </a:p>
          <a:p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Subject: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Understanding the self</a:t>
            </a:r>
          </a:p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Topic: 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Self Acceptance</a:t>
            </a:r>
          </a:p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Ms.Manpreet </a:t>
            </a:r>
            <a:r>
              <a:rPr lang="en-US" sz="3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Kaur</a:t>
            </a:r>
            <a:endParaRPr lang="en-US" sz="3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160020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</a:t>
            </a:r>
            <a:r>
              <a:rPr lang="en-US" sz="4000" dirty="0" smtClean="0">
                <a:solidFill>
                  <a:srgbClr val="002060"/>
                </a:solidFill>
              </a:rPr>
              <a:t>Concept of </a:t>
            </a:r>
            <a:r>
              <a:rPr lang="en-US" sz="4000" dirty="0" smtClean="0">
                <a:solidFill>
                  <a:srgbClr val="002060"/>
                </a:solidFill>
                <a:latin typeface="Comic Sans MS" pitchFamily="66" charset="0"/>
              </a:rPr>
              <a:t>Self</a:t>
            </a:r>
            <a:r>
              <a:rPr lang="en-US" sz="4000" dirty="0" smtClean="0">
                <a:solidFill>
                  <a:srgbClr val="002060"/>
                </a:solidFill>
              </a:rPr>
              <a:t> Acceptance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0722" name="AutoShape 2" descr="Self-Acceptance: The Key To True Happi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Self-Acceptance: The Key To True Happi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6" name="Picture 6" descr="Self-Acceptance is the Key to Happiness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124200"/>
            <a:ext cx="48768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self acceptance is the “ degree to which an individual , having considered his personal characteristics, and willing to live with them”.</a:t>
            </a:r>
            <a:endParaRPr lang="en-US" sz="4000" dirty="0"/>
          </a:p>
        </p:txBody>
      </p:sp>
      <p:pic>
        <p:nvPicPr>
          <p:cNvPr id="29698" name="Picture 2" descr="Self Acceptance: Surrounded By Love - Minimalist Mom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0"/>
            <a:ext cx="30480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Characteristics of Self acceptance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200" dirty="0" smtClean="0">
                <a:solidFill>
                  <a:srgbClr val="C00000"/>
                </a:solidFill>
              </a:rPr>
              <a:t>Assurance about standards and convictions</a:t>
            </a:r>
          </a:p>
          <a:p>
            <a:r>
              <a:rPr lang="en-US" sz="3200" dirty="0" err="1" smtClean="0">
                <a:solidFill>
                  <a:srgbClr val="C00000"/>
                </a:solidFill>
              </a:rPr>
              <a:t>Recognise</a:t>
            </a:r>
            <a:r>
              <a:rPr lang="en-US" sz="3200" dirty="0" smtClean="0">
                <a:solidFill>
                  <a:srgbClr val="C00000"/>
                </a:solidFill>
              </a:rPr>
              <a:t> their shortcomings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Realistic appraisal of his resources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Self Acceptance gives </a:t>
            </a:r>
            <a:r>
              <a:rPr lang="en-US" sz="3200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courge</a:t>
            </a:r>
            <a:r>
              <a:rPr lang="en-US" sz="3200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live life with truth</a:t>
            </a:r>
            <a:endParaRPr lang="en-US" sz="3200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The Self acceptance Path</a:t>
            </a:r>
            <a:endParaRPr lang="en-US" dirty="0"/>
          </a:p>
        </p:txBody>
      </p:sp>
      <p:pic>
        <p:nvPicPr>
          <p:cNvPr id="27650" name="Picture 2" descr="Self acceptance – Hatua Wav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76400"/>
            <a:ext cx="5715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Conditions leads to Self Acceptance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002060"/>
                </a:solidFill>
              </a:rPr>
              <a:t>Self Understanding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Realistic Expectations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Absence of Environmental obstacles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Favorable social Attitudes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Absence of Emotional stress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Identification with well adjusted people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Good Childhood Training 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95400" y="1524000"/>
            <a:ext cx="7772400" cy="1829761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111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59</cp:revision>
  <dcterms:created xsi:type="dcterms:W3CDTF">2020-08-05T06:23:36Z</dcterms:created>
  <dcterms:modified xsi:type="dcterms:W3CDTF">2020-12-05T06:25:51Z</dcterms:modified>
</cp:coreProperties>
</file>