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67" autoAdjust="0"/>
  </p:normalViewPr>
  <p:slideViewPr>
    <p:cSldViewPr>
      <p:cViewPr varScale="1">
        <p:scale>
          <a:sx n="53" d="100"/>
          <a:sy n="53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525726-18AE-425D-8E49-EA483CB196C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7C84DF-7642-440F-9737-6A3BECB45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SADBHAVNA COLLEGE OF EDUCATION FOR  WOMEN, JALALDIWAL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66800" y="4267200"/>
            <a:ext cx="7239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</a:t>
            </a:r>
          </a:p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Subject:    Understanding  the self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Topic:    Schooling as a process of 			   identity formation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Incharge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Ms.Manpreet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Kaur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raikot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6" descr="SADBHAVNA COLLEGE OF MANAGEMENT - LUDHIANA Photos, Images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472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001000" cy="6019800"/>
          </a:xfrm>
        </p:spPr>
        <p:txBody>
          <a:bodyPr>
            <a:normAutofit/>
          </a:bodyPr>
          <a:lstStyle/>
          <a:p>
            <a:pPr algn="ctr"/>
            <a:endParaRPr lang="en-US" sz="8800" dirty="0" smtClean="0">
              <a:solidFill>
                <a:srgbClr val="00B050"/>
              </a:solidFill>
            </a:endParaRPr>
          </a:p>
          <a:p>
            <a:pPr algn="ctr"/>
            <a:endParaRPr lang="en-US" sz="8800" dirty="0" smtClean="0">
              <a:solidFill>
                <a:srgbClr val="00B050"/>
              </a:solidFill>
            </a:endParaRPr>
          </a:p>
          <a:p>
            <a:pPr algn="ctr"/>
            <a:r>
              <a:rPr lang="en-US" sz="8800" dirty="0" smtClean="0">
                <a:solidFill>
                  <a:srgbClr val="00B050"/>
                </a:solidFill>
              </a:rPr>
              <a:t>THANKS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INTRODUCTION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Meaning of School: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 	Etymologically, the word school has been derived from the </a:t>
            </a:r>
            <a:r>
              <a:rPr lang="en-US" sz="3200" b="1" dirty="0" err="1" smtClean="0"/>
              <a:t>greek</a:t>
            </a:r>
            <a:r>
              <a:rPr lang="en-US" sz="3200" b="1" dirty="0" smtClean="0"/>
              <a:t> word `</a:t>
            </a:r>
            <a:r>
              <a:rPr lang="en-US" sz="3200" b="1" dirty="0" err="1" smtClean="0"/>
              <a:t>Skohle</a:t>
            </a:r>
            <a:r>
              <a:rPr lang="en-US" sz="3200" b="1" dirty="0" smtClean="0"/>
              <a:t>’ which means leisure. In ancient </a:t>
            </a:r>
            <a:r>
              <a:rPr lang="en-US" sz="3200" b="1" dirty="0" err="1" smtClean="0"/>
              <a:t>greece</a:t>
            </a:r>
            <a:r>
              <a:rPr lang="en-US" sz="3200" b="1" dirty="0" smtClean="0"/>
              <a:t>, leisure places were used for the development of the personality of the individuals.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SCHOOL IN THE SELF DEVELOPMENT</a:t>
            </a:r>
            <a:endParaRPr lang="en-US" dirty="0"/>
          </a:p>
        </p:txBody>
      </p:sp>
      <p:pic>
        <p:nvPicPr>
          <p:cNvPr id="22530" name="Picture 2" descr="Creativity in Schools - A Vision from Chicago | The Infused Class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4419600" cy="4648201"/>
          </a:xfrm>
          <a:prstGeom prst="rect">
            <a:avLst/>
          </a:prstGeom>
          <a:noFill/>
        </p:spPr>
      </p:pic>
      <p:pic>
        <p:nvPicPr>
          <p:cNvPr id="22532" name="Picture 4" descr="Why School education crucial for child development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4572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      Development of physical self  </a:t>
            </a:r>
            <a:endParaRPr lang="en-US" sz="3200" b="1" dirty="0"/>
          </a:p>
        </p:txBody>
      </p:sp>
      <p:pic>
        <p:nvPicPr>
          <p:cNvPr id="15362" name="Picture 2" descr="Pictorial Scale of Physical Self-Concept for Younger Children (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620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153400" cy="5791200"/>
          </a:xfrm>
        </p:spPr>
        <p:txBody>
          <a:bodyPr>
            <a:normAutofit/>
          </a:bodyPr>
          <a:lstStyle/>
          <a:p>
            <a:pPr lvl="2" algn="l"/>
            <a:r>
              <a:rPr lang="en-US" sz="3600" b="1" dirty="0" smtClean="0"/>
              <a:t>Socialization of the individual:</a:t>
            </a:r>
            <a:endParaRPr lang="en-US" sz="3600" b="1" dirty="0"/>
          </a:p>
        </p:txBody>
      </p:sp>
      <p:pic>
        <p:nvPicPr>
          <p:cNvPr id="17410" name="Picture 2" descr="Socialization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191000" cy="4648200"/>
          </a:xfrm>
          <a:prstGeom prst="rect">
            <a:avLst/>
          </a:prstGeom>
          <a:noFill/>
        </p:spPr>
      </p:pic>
      <p:pic>
        <p:nvPicPr>
          <p:cNvPr id="17412" name="Picture 4" descr="Daviess County Public Library Hosting Summer Activities F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7924800" cy="5867400"/>
          </a:xfrm>
        </p:spPr>
        <p:txBody>
          <a:bodyPr/>
          <a:lstStyle/>
          <a:p>
            <a:pPr algn="l"/>
            <a:r>
              <a:rPr lang="en-US" sz="4000" b="1" dirty="0" smtClean="0"/>
              <a:t>Modification of the Behaviour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8434" name="Picture 2" descr="4 Proven Behavior Modification Techniques with Ex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114800" cy="3657600"/>
          </a:xfrm>
          <a:prstGeom prst="rect">
            <a:avLst/>
          </a:prstGeom>
          <a:noFill/>
        </p:spPr>
      </p:pic>
      <p:pic>
        <p:nvPicPr>
          <p:cNvPr id="18436" name="Picture 4" descr="Stick Kids in Messy Classroom Clipart | k13048513 | Fotose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2862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229600" cy="6019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Cultivation of dynamic and adaptable mind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9458" name="Picture 2" descr="Dynamic Capabilities and Strategic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077200" cy="5715000"/>
          </a:xfrm>
        </p:spPr>
        <p:txBody>
          <a:bodyPr/>
          <a:lstStyle/>
          <a:p>
            <a:pPr algn="l"/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</a:rPr>
              <a:t>Influence of Teacher:</a:t>
            </a:r>
          </a:p>
          <a:p>
            <a:pPr algn="l"/>
            <a:endParaRPr lang="en-US" dirty="0"/>
          </a:p>
        </p:txBody>
      </p:sp>
      <p:pic>
        <p:nvPicPr>
          <p:cNvPr id="20482" name="Picture 2" descr="Careers / Open Positions « Branch Line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267200" cy="4800600"/>
          </a:xfrm>
          <a:prstGeom prst="rect">
            <a:avLst/>
          </a:prstGeom>
          <a:noFill/>
        </p:spPr>
      </p:pic>
      <p:pic>
        <p:nvPicPr>
          <p:cNvPr id="20484" name="Picture 4" descr="Motivation for Monday - Teaching With Simplicity | Best teach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4876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CONCLUSION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/>
              <a:t>The above views makes it clear that the school is places which conserves, promotes and transmits culture , prepare children for citizenship, intellectual, moral and social needs of the students.</a:t>
            </a:r>
            <a:endParaRPr lang="en-US" sz="4000" dirty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48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28</cp:revision>
  <dcterms:created xsi:type="dcterms:W3CDTF">2020-08-25T04:30:00Z</dcterms:created>
  <dcterms:modified xsi:type="dcterms:W3CDTF">2020-12-05T07:00:39Z</dcterms:modified>
</cp:coreProperties>
</file>