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CB5AE0-B91D-44DD-9DD7-05D28392A169}" type="datetimeFigureOut">
              <a:rPr lang="en-US" smtClean="0"/>
              <a:pPr/>
              <a:t>12/5/2020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1CCFE5F-DC11-4F07-8AF7-80E31AA847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382000" cy="61722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	SADBHAVNA COLLEGE OF EDUCATION FOR 			WOMEN, JALALDIWAL</a:t>
            </a:r>
          </a:p>
        </p:txBody>
      </p:sp>
      <p:pic>
        <p:nvPicPr>
          <p:cNvPr id="4" name="Picture 6" descr="SADBHAVNA COLLEGE OF MANAGEMENT - LUDHIANA Photos, Images and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2819400" cy="1905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44958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Subject:     Understanding the self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Topic:        School and secular identity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Incharge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Ms.Manpreet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aikot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</a:t>
            </a:r>
            <a:r>
              <a:rPr lang="en-US" sz="4000" b="1" dirty="0" smtClean="0"/>
              <a:t>INTRODUCTION</a:t>
            </a:r>
          </a:p>
          <a:p>
            <a:pPr>
              <a:buNone/>
            </a:pPr>
            <a:r>
              <a:rPr lang="en-US" sz="3200" b="1" dirty="0" smtClean="0"/>
              <a:t>Meaning of secularism</a:t>
            </a:r>
          </a:p>
          <a:p>
            <a:pPr>
              <a:buNone/>
            </a:pPr>
            <a:r>
              <a:rPr lang="en-US" sz="3200" b="1" dirty="0" smtClean="0"/>
              <a:t>	The realization of fatherhood of god and the brotherhood of mankind is called secularism.</a:t>
            </a:r>
          </a:p>
        </p:txBody>
      </p:sp>
      <p:sp>
        <p:nvSpPr>
          <p:cNvPr id="19458" name="AutoShape 2" descr="See the sourc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See the sourc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AutoShape 6" descr="See the sourc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6" name="Picture 10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352800"/>
            <a:ext cx="88392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876800" cy="6629400"/>
          </a:xfrm>
          <a:prstGeom prst="rect">
            <a:avLst/>
          </a:prstGeom>
          <a:noFill/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42672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reamble, The Constitution of India (in English and Hindi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686800" cy="6858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SCHOOLING IN THE DEVELOPMENT OF SECULAR IDENTITY</a:t>
            </a:r>
          </a:p>
          <a:p>
            <a:pPr algn="l"/>
            <a:endParaRPr lang="en-US" dirty="0" smtClean="0"/>
          </a:p>
          <a:p>
            <a:pPr algn="l"/>
            <a:r>
              <a:rPr lang="en-US" sz="3200" b="1" dirty="0" smtClean="0">
                <a:solidFill>
                  <a:schemeClr val="tx1"/>
                </a:solidFill>
              </a:rPr>
              <a:t>SECULARISM IN EDUCATION: Secularism in education means making public education free from any religious dominance, especially in its learning environment.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843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29000"/>
            <a:ext cx="8458200" cy="3171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/>
              <a:t>NEED OF SECULAR EDUCATION IN SCHOOL</a:t>
            </a:r>
          </a:p>
          <a:p>
            <a:r>
              <a:rPr lang="en-US" sz="3200" b="1" dirty="0" smtClean="0"/>
              <a:t>Indian is a multi religious and culturally varied society.</a:t>
            </a:r>
          </a:p>
          <a:p>
            <a:r>
              <a:rPr lang="en-US" sz="3200" b="1" dirty="0" smtClean="0"/>
              <a:t>To train the youth to be good citizens.</a:t>
            </a:r>
          </a:p>
          <a:p>
            <a:r>
              <a:rPr lang="en-US" sz="3200" b="1" dirty="0" smtClean="0"/>
              <a:t>To inculcate in the youth social, moral and cultural values.</a:t>
            </a:r>
          </a:p>
          <a:p>
            <a:r>
              <a:rPr lang="en-US" sz="3200" b="1" dirty="0" smtClean="0"/>
              <a:t>To strengthen secularism and human relationship in </a:t>
            </a:r>
            <a:r>
              <a:rPr lang="en-US" sz="3200" b="1" dirty="0" err="1" smtClean="0"/>
              <a:t>india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To fulfill the requirements of democratic </a:t>
            </a:r>
            <a:r>
              <a:rPr lang="en-US" sz="3200" b="1" dirty="0" err="1" smtClean="0"/>
              <a:t>india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/>
              <a:t>CHARACTERISTICS OF SECULAR EDUCATION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Secular Aims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Multiple curricula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Science teaching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Enlightened teachers 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Cultural and moral outlook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Development of wider vision 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Democratic values</a:t>
            </a:r>
          </a:p>
          <a:p>
            <a:pPr>
              <a:buFont typeface="Wingdings" pitchFamily="2" charset="2"/>
              <a:buChar char="§"/>
            </a:pPr>
            <a:r>
              <a:rPr lang="en-US" sz="3200" b="1" dirty="0" smtClean="0"/>
              <a:t>Humanitarianism</a:t>
            </a:r>
          </a:p>
          <a:p>
            <a:pPr algn="ctr">
              <a:buNone/>
            </a:pPr>
            <a:endParaRPr lang="en-US" sz="3200" b="1" dirty="0" smtClean="0"/>
          </a:p>
          <a:p>
            <a:pPr algn="ctr"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CONCLUSION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In secular </a:t>
            </a:r>
            <a:r>
              <a:rPr lang="en-US" b="1" dirty="0" err="1" smtClean="0"/>
              <a:t>india</a:t>
            </a:r>
            <a:r>
              <a:rPr lang="en-US" b="1" dirty="0" smtClean="0"/>
              <a:t>, the citizen should recognize</a:t>
            </a:r>
          </a:p>
          <a:p>
            <a:pPr>
              <a:buNone/>
            </a:pPr>
            <a:r>
              <a:rPr lang="en-US" b="1" dirty="0" smtClean="0"/>
              <a:t>	The religious pluralisms of this country and have an objective attitude towards religions. Education should promote such ideals. This will enhance the cohesiveness and brotherhood among the people in a plural development society like </a:t>
            </a:r>
            <a:r>
              <a:rPr lang="en-US" b="1" dirty="0" err="1" smtClean="0"/>
              <a:t>india</a:t>
            </a:r>
            <a:r>
              <a:rPr lang="en-US" b="1" dirty="0" smtClean="0"/>
              <a:t>.  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"/>
            <a:ext cx="7086600" cy="5257800"/>
          </a:xfrm>
        </p:spPr>
        <p:txBody>
          <a:bodyPr>
            <a:normAutofit/>
          </a:bodyPr>
          <a:lstStyle/>
          <a:p>
            <a:endParaRPr lang="en-US" sz="8000" dirty="0" smtClean="0"/>
          </a:p>
          <a:p>
            <a:r>
              <a:rPr lang="en-US" sz="8000" dirty="0" smtClean="0">
                <a:solidFill>
                  <a:schemeClr val="tx1"/>
                </a:solidFill>
              </a:rPr>
              <a:t>THANKS</a:t>
            </a:r>
            <a:endParaRPr 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170</TotalTime>
  <Words>109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XTREME</cp:lastModifiedBy>
  <cp:revision>24</cp:revision>
  <dcterms:created xsi:type="dcterms:W3CDTF">2020-08-26T11:44:41Z</dcterms:created>
  <dcterms:modified xsi:type="dcterms:W3CDTF">2020-12-05T06:54:53Z</dcterms:modified>
</cp:coreProperties>
</file>