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0"/>
  </p:notesMasterIdLst>
  <p:sldIdLst>
    <p:sldId id="266" r:id="rId2"/>
    <p:sldId id="259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4C4D2-E234-4EEB-8A93-5B4E1BFC1D48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F21DC-159E-4BAB-979A-4AA6526B61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F21DC-159E-4BAB-979A-4AA6526B61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C79C5-6D6B-4813-B860-87CAE50FE9B6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58C2-ED1A-4D26-ABF7-2D52015E0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              </a:t>
            </a: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SADBHAVNA COLLEGE OF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                       EDUCATION FOR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                     WOMEN, JALALDIWAL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</a:t>
            </a:r>
            <a:endParaRPr lang="en-US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</a:t>
            </a:r>
          </a:p>
          <a:p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Subject: Understanding the self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Topic:  Concept of Self</a:t>
            </a:r>
          </a:p>
          <a:p>
            <a:pPr>
              <a:buNone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Ms. </a:t>
            </a:r>
            <a:r>
              <a:rPr lang="en-US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Manpreet</a:t>
            </a:r>
            <a:r>
              <a:rPr lang="en-US" sz="24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Kaur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143000"/>
            <a:ext cx="28194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or </a:t>
            </a:r>
            <a:r>
              <a:rPr lang="en-US" dirty="0" err="1" smtClean="0"/>
              <a:t>Emperical</a:t>
            </a:r>
            <a:r>
              <a:rPr lang="en-US" dirty="0" smtClean="0"/>
              <a:t> Me is the sum total  of all that a man can call his –his body, traits, and abilities, his material possessions: his family, friends and enemies: his vocations and avocations and much else.</a:t>
            </a:r>
            <a:endParaRPr lang="en-US" dirty="0"/>
          </a:p>
        </p:txBody>
      </p:sp>
      <p:sp>
        <p:nvSpPr>
          <p:cNvPr id="38914" name="AutoShape 2" descr="Defining The Formation of Self-Concept — Steem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6" name="AutoShape 4" descr="Defining The Formation of Self-Concept — Steem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0" name="AutoShape 8" descr="Defining The Formation of Self-Concept — Steem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AutoShape 10" descr="Defining The Formation of Self-Concept — Steem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4" name="AutoShape 12" descr="Defining The Formation of Self-Concept — Steem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926" name="Picture 14" descr="Pin on Self-concept/Self-Este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4038600"/>
            <a:ext cx="6048375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Constituents of Self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Material Self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Social Self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Spiritual self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Pure ego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Constituents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Material Self:</a:t>
            </a:r>
            <a:r>
              <a:rPr lang="en-US" dirty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Consists of his material</a:t>
            </a:r>
          </a:p>
          <a:p>
            <a:pPr>
              <a:buNone/>
            </a:pPr>
            <a:r>
              <a:rPr lang="en-US" dirty="0" smtClean="0"/>
              <a:t>Possessions.</a:t>
            </a:r>
          </a:p>
        </p:txBody>
      </p:sp>
      <p:sp>
        <p:nvSpPr>
          <p:cNvPr id="37890" name="AutoShape 2" descr="Self-Awareness &amp; Communication - ppt video online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2" name="AutoShape 4" descr="Self-Awareness &amp; Communication - ppt video online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7896" name="Picture 8" descr="Self study and education themed icons set Vector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057400"/>
            <a:ext cx="40386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Self: consists how he is regarded by his fellows</a:t>
            </a:r>
            <a:endParaRPr lang="en-US" dirty="0"/>
          </a:p>
        </p:txBody>
      </p:sp>
      <p:pic>
        <p:nvPicPr>
          <p:cNvPr id="69634" name="Picture 2" descr="A CALL FOR ALL! - The Daily Outlook Afghanis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352800"/>
            <a:ext cx="62484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Spiritual self: Consists of his psychological faculties and dispositions</a:t>
            </a:r>
            <a:endParaRPr lang="en-US" dirty="0"/>
          </a:p>
        </p:txBody>
      </p:sp>
      <p:pic>
        <p:nvPicPr>
          <p:cNvPr id="70658" name="Picture 2" descr="THE SPIRITUAL SELF – Cayla Cabagn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971800"/>
            <a:ext cx="45720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ego: The stream of thoughts which constitutes one’s sense of personal identity</a:t>
            </a:r>
            <a:endParaRPr lang="en-US" dirty="0"/>
          </a:p>
        </p:txBody>
      </p:sp>
      <p:pic>
        <p:nvPicPr>
          <p:cNvPr id="71682" name="Picture 2" descr="Insecurity is pure ego. | Quotes &amp; Writings by Jitendra Ramoliya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971800"/>
            <a:ext cx="5181600" cy="3286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6000" dirty="0" smtClean="0"/>
              <a:t>              </a:t>
            </a:r>
            <a:r>
              <a:rPr lang="en-US" sz="6000" dirty="0" smtClean="0">
                <a:solidFill>
                  <a:srgbClr val="FF0000"/>
                </a:solidFill>
                <a:latin typeface="Arial Black" pitchFamily="34" charset="0"/>
              </a:rPr>
              <a:t>Thanks</a:t>
            </a:r>
            <a:endParaRPr lang="en-US" sz="6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141</Words>
  <Application>Microsoft Office PowerPoint</Application>
  <PresentationFormat>On-screen Show (4:3)</PresentationFormat>
  <Paragraphs>27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CONCEPT OF SELF</vt:lpstr>
      <vt:lpstr> Constituents of Self</vt:lpstr>
      <vt:lpstr>Constituents of Self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WOMEN,JALALDIWAL</dc:title>
  <dc:creator>XTREME</dc:creator>
  <cp:lastModifiedBy>XTREME</cp:lastModifiedBy>
  <cp:revision>49</cp:revision>
  <dcterms:created xsi:type="dcterms:W3CDTF">2020-08-04T04:09:29Z</dcterms:created>
  <dcterms:modified xsi:type="dcterms:W3CDTF">2020-12-05T06:31:48Z</dcterms:modified>
</cp:coreProperties>
</file>