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4" r:id="rId5"/>
    <p:sldId id="260" r:id="rId6"/>
    <p:sldId id="261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26D7939-FACC-4CF6-88FD-8B8DCEE57E00}" type="datetimeFigureOut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BFF0289-9E85-4C87-B3C8-9E277F5501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7939-FACC-4CF6-88FD-8B8DCEE57E00}" type="datetimeFigureOut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0289-9E85-4C87-B3C8-9E277F5501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7939-FACC-4CF6-88FD-8B8DCEE57E00}" type="datetimeFigureOut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0289-9E85-4C87-B3C8-9E277F5501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6D7939-FACC-4CF6-88FD-8B8DCEE57E00}" type="datetimeFigureOut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FF0289-9E85-4C87-B3C8-9E277F5501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26D7939-FACC-4CF6-88FD-8B8DCEE57E00}" type="datetimeFigureOut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BFF0289-9E85-4C87-B3C8-9E277F5501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7939-FACC-4CF6-88FD-8B8DCEE57E00}" type="datetimeFigureOut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0289-9E85-4C87-B3C8-9E277F5501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7939-FACC-4CF6-88FD-8B8DCEE57E00}" type="datetimeFigureOut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0289-9E85-4C87-B3C8-9E277F5501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6D7939-FACC-4CF6-88FD-8B8DCEE57E00}" type="datetimeFigureOut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FF0289-9E85-4C87-B3C8-9E277F5501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7939-FACC-4CF6-88FD-8B8DCEE57E00}" type="datetimeFigureOut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F0289-9E85-4C87-B3C8-9E277F5501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6D7939-FACC-4CF6-88FD-8B8DCEE57E00}" type="datetimeFigureOut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FF0289-9E85-4C87-B3C8-9E277F5501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6D7939-FACC-4CF6-88FD-8B8DCEE57E00}" type="datetimeFigureOut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FF0289-9E85-4C87-B3C8-9E277F5501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26D7939-FACC-4CF6-88FD-8B8DCEE57E00}" type="datetimeFigureOut">
              <a:rPr lang="en-US" smtClean="0"/>
              <a:pPr/>
              <a:t>12/5/2020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BFF0289-9E85-4C87-B3C8-9E277F5501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153400" cy="5867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SADBHAVNA COLLEGE OF EDUCATION FOR WOMEN, JALALDIWAL </a:t>
            </a:r>
          </a:p>
          <a:p>
            <a:r>
              <a:rPr lang="en-US" sz="3200" dirty="0" smtClean="0"/>
              <a:t>								</a:t>
            </a:r>
            <a:r>
              <a:rPr lang="en-US" dirty="0" smtClean="0"/>
              <a:t>								</a:t>
            </a:r>
          </a:p>
          <a:p>
            <a:endParaRPr lang="en-US" dirty="0"/>
          </a:p>
          <a:p>
            <a:r>
              <a:rPr lang="en-US" dirty="0" smtClean="0"/>
              <a:t>   </a:t>
            </a:r>
            <a:endParaRPr lang="en-US" dirty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Subject: Understanding the self</a:t>
            </a:r>
          </a:p>
          <a:p>
            <a:r>
              <a:rPr lang="en-US" sz="2400" dirty="0" smtClean="0"/>
              <a:t>Topic: Factors Affecting Self-Identity(family, gender) </a:t>
            </a:r>
          </a:p>
          <a:p>
            <a:r>
              <a:rPr lang="en-US" sz="2400" dirty="0" err="1" smtClean="0"/>
              <a:t>Incharge</a:t>
            </a:r>
            <a:r>
              <a:rPr lang="en-US" sz="2400" dirty="0" smtClean="0"/>
              <a:t>: Ms. </a:t>
            </a:r>
            <a:r>
              <a:rPr lang="en-US" sz="2400" dirty="0" err="1" smtClean="0"/>
              <a:t>Manpreet</a:t>
            </a:r>
            <a:r>
              <a:rPr lang="en-US" sz="2400" dirty="0" smtClean="0"/>
              <a:t> </a:t>
            </a:r>
            <a:r>
              <a:rPr lang="en-US" sz="2400" dirty="0" err="1" smtClean="0"/>
              <a:t>Kaur</a:t>
            </a:r>
            <a:endParaRPr lang="en-US" sz="2400" dirty="0" smtClean="0"/>
          </a:p>
          <a:p>
            <a:r>
              <a:rPr lang="en-US" sz="2400" dirty="0" smtClean="0"/>
              <a:t>		</a:t>
            </a:r>
            <a:endParaRPr lang="en-US" sz="2400" dirty="0"/>
          </a:p>
        </p:txBody>
      </p:sp>
      <p:pic>
        <p:nvPicPr>
          <p:cNvPr id="4" name="Picture 6" descr="SADBHAVNA COLLEGE OF MANAGEMENT - LUDHIANA Photos, Images and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1752600"/>
            <a:ext cx="30480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5362" name="Picture 2" descr="the four spheres of identity | Our Though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581400"/>
            <a:ext cx="4876800" cy="2438400"/>
          </a:xfrm>
          <a:prstGeom prst="rect">
            <a:avLst/>
          </a:prstGeom>
          <a:noFill/>
        </p:spPr>
      </p:pic>
      <p:pic>
        <p:nvPicPr>
          <p:cNvPr id="15364" name="Picture 4" descr="Identity Of Phulping Landslide Revealed | Ratopati | No.1 Nepali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381000"/>
            <a:ext cx="35052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09600"/>
            <a:ext cx="8229600" cy="5638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INTRODUCTION</a:t>
            </a:r>
          </a:p>
          <a:p>
            <a:pPr algn="l"/>
            <a:endParaRPr lang="en-US" sz="3200" dirty="0" smtClean="0"/>
          </a:p>
          <a:p>
            <a:pPr algn="l"/>
            <a:r>
              <a:rPr lang="en-US" sz="2800" dirty="0" smtClean="0"/>
              <a:t>Relatively stable, Role – specific understandings and expectations about self, who am I? what make me special? Why am I here? Every child asks and answers these questions.</a:t>
            </a:r>
          </a:p>
          <a:p>
            <a:pPr algn="l"/>
            <a:r>
              <a:rPr lang="en-US" sz="2800" dirty="0" smtClean="0"/>
              <a:t>           Identity refers to the ways in which individuals and collectivities are distinguished in their social relations with other individuals and collectivities.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153400" cy="5867400"/>
          </a:xfrm>
        </p:spPr>
        <p:txBody>
          <a:bodyPr/>
          <a:lstStyle/>
          <a:p>
            <a:pPr algn="ctr"/>
            <a:r>
              <a:rPr lang="en-US" sz="2800" dirty="0" smtClean="0"/>
              <a:t>Same idea, different words</a:t>
            </a:r>
          </a:p>
          <a:p>
            <a:endParaRPr lang="en-US" sz="2800" dirty="0" smtClean="0"/>
          </a:p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Self and  aggregates (Buddhist  psychology)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Self and id, ego, and super-ego( Freudian psychoanalysis)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Self and parts (internal family systems model or IFS)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Self and complexes &amp; archetypes (Analytical psychology)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Self and sub personalities (psycho synthesis)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FACTORS AFFECTING SELF- IDENTITY(FAMILY, GENDER)</a:t>
            </a:r>
          </a:p>
          <a:p>
            <a:pPr>
              <a:buNone/>
            </a:pPr>
            <a:r>
              <a:rPr lang="en-US" sz="2800" dirty="0" smtClean="0"/>
              <a:t>				         FAMILY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Happy marriage, happy children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Developing identity through mimicking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Parents and identity in Adolescence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Self-confidence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Family Identity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Political Identity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Occupational Identity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Establish Our core Identity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098" name="AutoShape 2" descr="Start Here: Impact on Child Development | Faith to A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Start Here: Impact on Child Development | Faith to A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2" name="AutoShape 6" descr="Start Here: Impact on Child Development | Faith to A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4" name="Picture 8" descr="Family Roles have changed within time - Family Roles Through Histo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352800"/>
            <a:ext cx="36576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algn="ctr">
              <a:buNone/>
            </a:pPr>
            <a:r>
              <a:rPr lang="en-US" sz="3600" dirty="0" smtClean="0"/>
              <a:t>Gender as a factor in identity formation</a:t>
            </a:r>
          </a:p>
          <a:p>
            <a:pPr algn="ctr">
              <a:buNone/>
            </a:pPr>
            <a:endParaRPr lang="en-US" sz="36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Self categorization</a:t>
            </a:r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Biological and genetic make up</a:t>
            </a:r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Stereotypes</a:t>
            </a:r>
          </a:p>
        </p:txBody>
      </p:sp>
      <p:pic>
        <p:nvPicPr>
          <p:cNvPr id="3074" name="Picture 2" descr="Intersexuality - ArcGIS StoryMap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657600"/>
            <a:ext cx="54864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077200" cy="5791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1506" name="Picture 2" descr="Gender Roles and Stereotypes - You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82296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8229600" cy="6096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CONCLUSION</a:t>
            </a:r>
          </a:p>
          <a:p>
            <a:pPr algn="l"/>
            <a:r>
              <a:rPr lang="en-US" sz="2800" dirty="0" smtClean="0"/>
              <a:t>Various conditions of family environment lead to significant differences in the levels of children’s identity development during adolescence and young adulthood.  </a:t>
            </a:r>
            <a:endParaRPr lang="en-US" sz="2800" dirty="0"/>
          </a:p>
        </p:txBody>
      </p:sp>
      <p:pic>
        <p:nvPicPr>
          <p:cNvPr id="2050" name="Picture 2" descr="Self Identity: Theory &amp; Definition - Video &amp; Lesson Transcript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124200"/>
            <a:ext cx="81534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086600" cy="5181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/>
            <a:endParaRPr lang="en-US" sz="8000" dirty="0" smtClean="0"/>
          </a:p>
          <a:p>
            <a:pPr algn="ctr"/>
            <a:r>
              <a:rPr lang="en-US" sz="8000" dirty="0" smtClean="0"/>
              <a:t>Thanks</a:t>
            </a:r>
            <a:endParaRPr lang="en-US" sz="8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223</TotalTime>
  <Words>166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36</cp:revision>
  <dcterms:created xsi:type="dcterms:W3CDTF">2020-08-12T07:33:38Z</dcterms:created>
  <dcterms:modified xsi:type="dcterms:W3CDTF">2020-12-05T06:19:23Z</dcterms:modified>
</cp:coreProperties>
</file>