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53" d="100"/>
          <a:sy n="53" d="100"/>
        </p:scale>
        <p:origin x="-9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B25757-D50E-408E-8382-35F6DC3254E6}" type="datetimeFigureOut">
              <a:rPr lang="en-US" smtClean="0"/>
              <a:pPr/>
              <a:t>12/5/2020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13C5FF-AEF5-41A7-A4B1-2D87CE1CE4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28604"/>
            <a:ext cx="8072494" cy="600079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SADBHAVNA COLLEGE OF EDUCATION FOR  WOMEN, JALALDIWAL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2819400" cy="251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4813994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Subject :     School library services</a:t>
            </a:r>
          </a:p>
          <a:p>
            <a:pPr marL="457200" indent="-457200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Topic:     The school library problems  </a:t>
            </a:r>
          </a:p>
          <a:p>
            <a:pPr marL="457200" indent="-457200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kaur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Raikot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dirty="0" smtClean="0"/>
              <a:t>THANKS</a:t>
            </a:r>
            <a:endParaRPr lang="en-US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428604"/>
            <a:ext cx="8429716" cy="6072230"/>
          </a:xfrm>
        </p:spPr>
        <p:txBody>
          <a:bodyPr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</a:rPr>
              <a:t>Introduction</a:t>
            </a:r>
          </a:p>
          <a:p>
            <a:pPr algn="l"/>
            <a:r>
              <a:rPr lang="en-IN" sz="2800" b="1" dirty="0" smtClean="0">
                <a:solidFill>
                  <a:schemeClr val="tx1"/>
                </a:solidFill>
              </a:rPr>
              <a:t>In </a:t>
            </a:r>
            <a:r>
              <a:rPr lang="en-IN" sz="2800" b="1" dirty="0" err="1" smtClean="0">
                <a:solidFill>
                  <a:schemeClr val="tx1"/>
                </a:solidFill>
              </a:rPr>
              <a:t>india</a:t>
            </a:r>
            <a:r>
              <a:rPr lang="en-IN" sz="2800" b="1" dirty="0" smtClean="0">
                <a:solidFill>
                  <a:schemeClr val="tx1"/>
                </a:solidFill>
              </a:rPr>
              <a:t> libraries appeared in school due to variety of reasons. In the early times the educational system was of the </a:t>
            </a:r>
            <a:r>
              <a:rPr lang="en-IN" sz="2800" b="1" dirty="0" err="1" smtClean="0">
                <a:solidFill>
                  <a:schemeClr val="tx1"/>
                </a:solidFill>
              </a:rPr>
              <a:t>gurukula</a:t>
            </a:r>
            <a:r>
              <a:rPr lang="en-IN" sz="2800" b="1" dirty="0" smtClean="0">
                <a:solidFill>
                  <a:schemeClr val="tx1"/>
                </a:solidFill>
              </a:rPr>
              <a:t> type where the student was expected to live with the teacher.</a:t>
            </a:r>
            <a:endParaRPr lang="en-IN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How to Identify and Reframe Design Problems in Your Library Space | School  library organization, School library design, School library dec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286124"/>
            <a:ext cx="821537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57166"/>
            <a:ext cx="7929618" cy="6143668"/>
          </a:xfrm>
        </p:spPr>
        <p:txBody>
          <a:bodyPr/>
          <a:lstStyle/>
          <a:p>
            <a:pPr algn="ctr"/>
            <a:r>
              <a:rPr lang="en-IN" sz="3600" dirty="0" smtClean="0">
                <a:solidFill>
                  <a:schemeClr val="tx1"/>
                </a:solidFill>
              </a:rPr>
              <a:t>LIBRARIES PROBLEMS</a:t>
            </a:r>
          </a:p>
          <a:p>
            <a:pPr algn="l">
              <a:buFont typeface="Arial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Lack of Extension service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Problem in book Acquisition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Financial Problem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Lack of Computerization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Lack of Library Central Philosophy 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Technological problem</a:t>
            </a:r>
          </a:p>
          <a:p>
            <a:pPr algn="l">
              <a:buFont typeface="Arial" pitchFamily="34" charset="0"/>
              <a:buChar char="•"/>
            </a:pPr>
            <a:r>
              <a:rPr lang="en-IN" sz="2400" dirty="0" smtClean="0">
                <a:solidFill>
                  <a:schemeClr val="tx1"/>
                </a:solidFill>
              </a:rPr>
              <a:t>Lack of proper services</a:t>
            </a:r>
            <a:endParaRPr lang="en-IN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Librarian Problems | Library humor, Librarian humor, Library mem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929066"/>
            <a:ext cx="8215370" cy="2576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072494" cy="5929354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IN" sz="3200" dirty="0" smtClean="0">
                <a:solidFill>
                  <a:schemeClr val="tx1"/>
                </a:solidFill>
              </a:rPr>
              <a:t>Lack extension service:  </a:t>
            </a:r>
          </a:p>
          <a:p>
            <a:pPr algn="l"/>
            <a:endParaRPr lang="en-IN" sz="2400" dirty="0" smtClean="0">
              <a:solidFill>
                <a:schemeClr val="tx1"/>
              </a:solidFill>
            </a:endParaRPr>
          </a:p>
          <a:p>
            <a:pPr algn="l"/>
            <a:r>
              <a:rPr lang="en-IN" sz="2400" dirty="0" smtClean="0">
                <a:solidFill>
                  <a:schemeClr val="tx1"/>
                </a:solidFill>
              </a:rPr>
              <a:t>But in most of the school libraries, there is luck at extension service. The time schedule of students is very busy.  </a:t>
            </a:r>
          </a:p>
        </p:txBody>
      </p:sp>
      <p:pic>
        <p:nvPicPr>
          <p:cNvPr id="19458" name="Picture 2" descr="Libr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2714620"/>
            <a:ext cx="8448661" cy="3729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200" dirty="0" smtClean="0"/>
              <a:t>Problems in Book acquisition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Major publishers in India are more centered in metro cities such as Delhi, Mumbai and for a library situation in remote area takes a lot of time span to acquire latest publication without delay. </a:t>
            </a:r>
            <a:endParaRPr lang="en-US" dirty="0"/>
          </a:p>
        </p:txBody>
      </p:sp>
      <p:sp>
        <p:nvSpPr>
          <p:cNvPr id="18434" name="AutoShape 2" descr="Chapter 3: Data Acquisition - Understanding the Predictive Analytics  Lifecycle [Book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Chapter 3: Data Acquisition - Understanding the Predictive Analytics  Lifecycle [Book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Chapter 3: Data Acquisition - Understanding the Predictive Analytics  Lifecycle [Book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0" name="Picture 8" descr="Reference book bookshelf study education test... - Stock Photo [45696150] -  PIX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86190"/>
            <a:ext cx="7858180" cy="25384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FINANCIAL PROBLEM:</a:t>
            </a:r>
          </a:p>
          <a:p>
            <a:pPr>
              <a:buNone/>
            </a:pPr>
            <a:r>
              <a:rPr lang="en-US" smtClean="0"/>
              <a:t>	In </a:t>
            </a:r>
            <a:r>
              <a:rPr lang="en-US" dirty="0" smtClean="0"/>
              <a:t>present time the libraries are facing the actual problem </a:t>
            </a:r>
            <a:r>
              <a:rPr lang="en-US" smtClean="0"/>
              <a:t>of finance.</a:t>
            </a:r>
            <a:endParaRPr lang="en-US" dirty="0"/>
          </a:p>
        </p:txBody>
      </p:sp>
      <p:sp>
        <p:nvSpPr>
          <p:cNvPr id="17410" name="AutoShape 2" descr="Sad Man Concerned About Financial Problem Stock Illustration - Download  Image Now - i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Sad Man Concerned About Financial Problem Stock Illustration - Download  Image Now - i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13 Picture Books About Reading to Inspire Young Readers and Writers -  WeAre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13 Picture Books About Reading to Inspire Young Readers and Writers -  WeAre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13 Picture Books About Reading to Inspire Young Readers and Writers -  WeAre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2" name="Picture 14" descr="Nigella Lawson in her library at home surrounded by books, books and more  books | Home libraries, Private library, Workspace inspir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792961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429684" cy="6286544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</a:rPr>
              <a:t>Lack of computerization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Today is the age of digital era. Many foreign contraries are using software to digitalize the library.</a:t>
            </a:r>
          </a:p>
          <a:p>
            <a:pPr algn="l"/>
            <a:endParaRPr lang="en-US" sz="2800" dirty="0"/>
          </a:p>
        </p:txBody>
      </p:sp>
      <p:pic>
        <p:nvPicPr>
          <p:cNvPr id="16386" name="Picture 2" descr="How to Create a Wiki Knowledge Base using WordPre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2857496"/>
            <a:ext cx="8272059" cy="33575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200" dirty="0" smtClean="0"/>
              <a:t>Manpower problems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In school there is no qualified library staff. In school the librarian is not given the status  and pay scale. </a:t>
            </a:r>
            <a:endParaRPr lang="en-US" dirty="0"/>
          </a:p>
        </p:txBody>
      </p:sp>
      <p:pic>
        <p:nvPicPr>
          <p:cNvPr id="4" name="Picture 2" descr="HR Guide: Manpower Planning &amp; Budge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928934"/>
            <a:ext cx="8001056" cy="2666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CONCLUSION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200" dirty="0" smtClean="0"/>
              <a:t>IN MANY SCHOOL THE CONDITIONS OF SCHOOL LIBRARIES IS VERY BAD. THE GOVERNMENT SHOULD HAVE GIVES GRANTS THE NEW BOOKS. </a:t>
            </a:r>
          </a:p>
          <a:p>
            <a:pPr algn="ctr"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230</TotalTime>
  <Words>152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Jasvir</dc:creator>
  <cp:lastModifiedBy>XTREME</cp:lastModifiedBy>
  <cp:revision>41</cp:revision>
  <dcterms:created xsi:type="dcterms:W3CDTF">2020-09-07T15:46:59Z</dcterms:created>
  <dcterms:modified xsi:type="dcterms:W3CDTF">2020-12-05T06:38:30Z</dcterms:modified>
</cp:coreProperties>
</file>