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18AA-1146-45C6-A0A9-7B9D4509D51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6E1B-6ECA-4D45-92AA-99B1BC2E38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18AA-1146-45C6-A0A9-7B9D4509D51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6E1B-6ECA-4D45-92AA-99B1BC2E3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18AA-1146-45C6-A0A9-7B9D4509D51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6E1B-6ECA-4D45-92AA-99B1BC2E3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18AA-1146-45C6-A0A9-7B9D4509D51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6E1B-6ECA-4D45-92AA-99B1BC2E3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18AA-1146-45C6-A0A9-7B9D4509D51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AF66E1B-6ECA-4D45-92AA-99B1BC2E3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18AA-1146-45C6-A0A9-7B9D4509D51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6E1B-6ECA-4D45-92AA-99B1BC2E3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18AA-1146-45C6-A0A9-7B9D4509D51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6E1B-6ECA-4D45-92AA-99B1BC2E3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18AA-1146-45C6-A0A9-7B9D4509D51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6E1B-6ECA-4D45-92AA-99B1BC2E3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18AA-1146-45C6-A0A9-7B9D4509D51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6E1B-6ECA-4D45-92AA-99B1BC2E3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18AA-1146-45C6-A0A9-7B9D4509D51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6E1B-6ECA-4D45-92AA-99B1BC2E3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718AA-1146-45C6-A0A9-7B9D4509D51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6E1B-6ECA-4D45-92AA-99B1BC2E3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9718AA-1146-45C6-A0A9-7B9D4509D515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AF66E1B-6ECA-4D45-92AA-99B1BC2E38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457200"/>
            <a:ext cx="8686800" cy="586740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SADBHAVNA COLLEGE OF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EDUCATION FOR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WOMEN, JALALDIWAL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6" descr="SADBHAVNA COLLEGE OF MANAGEMENT - LUDHIANA Photos, Images and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828800"/>
            <a:ext cx="2819400" cy="2514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" y="4724400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Subject :     School library services</a:t>
            </a:r>
          </a:p>
          <a:p>
            <a:pPr marL="457200" indent="-457200"/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Topic:     Library rules and regulation  </a:t>
            </a:r>
          </a:p>
          <a:p>
            <a:pPr marL="457200" indent="-457200"/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Incharge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 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Ms.Manpreet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kaur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Raikot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57200"/>
            <a:ext cx="8534400" cy="60960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</a:rPr>
              <a:t>Introduction</a:t>
            </a:r>
          </a:p>
          <a:p>
            <a:pPr algn="l"/>
            <a:r>
              <a:rPr lang="en-US" b="1" dirty="0" smtClean="0"/>
              <a:t>Rules plays vital role for the proper functioning of school library. Different libraries formulate their own rules and regulation. </a:t>
            </a:r>
          </a:p>
          <a:p>
            <a:endParaRPr lang="en-US" dirty="0"/>
          </a:p>
        </p:txBody>
      </p:sp>
      <p:sp>
        <p:nvSpPr>
          <p:cNvPr id="20482" name="AutoShape 2" descr="Library Rules Images, Stock Photos &amp; Vectors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4" name="AutoShape 4" descr="Library Rules Images, Stock Photos &amp; Vectors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6" name="AutoShape 6" descr="Library Rules Images, Stock Photos &amp; Vectors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8" name="AutoShape 8" descr="Illustration Of A Cute Little Boy Reading A Book Enumerating.. Stock Photo,  Picture And Royalty Free Image. Image 72064540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0" name="AutoShape 10" descr="Library Rules Images, Stock Photos &amp; Vectors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AutoShape 12" descr="Library Rules Images, Stock Photos &amp; Vectors | Shutter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4" name="AutoShape 14" descr="Illustration Of A Cute Little Boy Reading A Book Enumerating.. Stock Photo,  Picture And Royalty Free Image. Image 72064540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6" name="AutoShape 16" descr="Library regulations and house rules - Online Library | Maastricht Univers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8" name="AutoShape 18" descr="Library regulations and house rules - Online Library | Maastricht Univers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0" name="AutoShape 20" descr="Library regulations and house rules - Online Library | Maastricht Univers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2" name="AutoShape 22" descr="Library regulations and house rules - Online Library | Maastricht Univers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4" name="AutoShape 24" descr="Library regulations and house rules - Online Library | Maastricht Univers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6" name="AutoShape 26" descr="Library regulations and house rules - Online Library | Maastricht Univers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8" name="AutoShape 28" descr="Library regulations and house rules - Online Library | Maastricht Universi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14" name="Picture 34" descr="Rules Laws Regulations Stop Yield Road Signs Stock Illustration -  Illustration of regulating, regulate: 9338309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819400"/>
            <a:ext cx="86106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</a:rPr>
              <a:t>Library rules and regulation</a:t>
            </a:r>
          </a:p>
          <a:p>
            <a:pPr>
              <a:buFont typeface="Wingdings" pitchFamily="2" charset="2"/>
              <a:buChar char="q"/>
            </a:pPr>
            <a:r>
              <a:rPr lang="en-US" sz="2400" b="1" u="sng" dirty="0" smtClean="0"/>
              <a:t>Library hours</a:t>
            </a:r>
            <a:r>
              <a:rPr lang="en-US" sz="2400" b="1" dirty="0" smtClean="0"/>
              <a:t>: During regular class days</a:t>
            </a:r>
          </a:p>
          <a:p>
            <a:pPr>
              <a:buNone/>
            </a:pPr>
            <a:r>
              <a:rPr lang="en-US" sz="2400" b="1" dirty="0" smtClean="0"/>
              <a:t>7:30am -7:00pm Monday to Friday</a:t>
            </a:r>
          </a:p>
          <a:p>
            <a:pPr>
              <a:buNone/>
            </a:pPr>
            <a:r>
              <a:rPr lang="en-US" sz="2400" b="1" dirty="0" smtClean="0"/>
              <a:t>8:00am- 12:00pm –Saturday</a:t>
            </a:r>
          </a:p>
          <a:p>
            <a:pPr>
              <a:buFont typeface="Wingdings" pitchFamily="2" charset="2"/>
              <a:buChar char="q"/>
            </a:pPr>
            <a:r>
              <a:rPr lang="en-US" sz="2400" b="1" u="sng" dirty="0" smtClean="0"/>
              <a:t>Identification cards</a:t>
            </a:r>
            <a:r>
              <a:rPr lang="en-US" sz="2400" b="1" dirty="0" smtClean="0"/>
              <a:t>: Only students with identification card will be granted library privileges ID? IS required at all times.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" name="Picture 2" descr="ID Card Maker, आईडी कार्ड सॉफ्टवेयर in Basai Darapu, New Delhi , XIS  Technology | ID: 65821503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657600"/>
            <a:ext cx="81534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686800" cy="6248400"/>
          </a:xfrm>
        </p:spPr>
        <p:txBody>
          <a:bodyPr/>
          <a:lstStyle/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:</a:t>
            </a: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>Library Cards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Only those students with library cards will be allowed to borrow books. They should apply for a new library card if it is lost.  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2" descr="24 Adding Library Id Card Template PSD File by Library Id Card Template -  Cards Design Templat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438400"/>
            <a:ext cx="84582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153400" cy="6172200"/>
          </a:xfrm>
        </p:spPr>
        <p:txBody>
          <a:bodyPr/>
          <a:lstStyle/>
          <a:p>
            <a:pPr algn="l">
              <a:buFont typeface="Wingdings" pitchFamily="2" charset="2"/>
              <a:buChar char="q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FINES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These books may be borrowed for one week, renewable for a demand and should be returned after a week. A fine days including 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aturdays, </a:t>
            </a:r>
            <a:r>
              <a:rPr lang="en-US" dirty="0" err="1" smtClean="0">
                <a:solidFill>
                  <a:schemeClr val="tx1"/>
                </a:solidFill>
              </a:rPr>
              <a:t>sundays</a:t>
            </a:r>
            <a:r>
              <a:rPr lang="en-US" dirty="0" smtClean="0">
                <a:solidFill>
                  <a:schemeClr val="tx1"/>
                </a:solidFill>
              </a:rPr>
              <a:t> and holidays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7410" name="Picture 2" descr="Fine Fre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819400"/>
            <a:ext cx="6477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165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Vertical file materials:</a:t>
            </a:r>
          </a:p>
          <a:p>
            <a:pPr>
              <a:buNone/>
            </a:pPr>
            <a:r>
              <a:rPr lang="en-US" b="1" dirty="0" smtClean="0"/>
              <a:t>	This is a collection of clippings, pamphlets and other non-books for reference. </a:t>
            </a:r>
            <a:endParaRPr lang="en-US" b="1" dirty="0"/>
          </a:p>
        </p:txBody>
      </p:sp>
      <p:pic>
        <p:nvPicPr>
          <p:cNvPr id="16386" name="Picture 2" descr="Vertical Files - Lincoln City Librari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209800"/>
            <a:ext cx="76200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382000" cy="65532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General conduct</a:t>
            </a:r>
            <a:r>
              <a:rPr lang="en-US" b="1" dirty="0" smtClean="0"/>
              <a:t>:</a:t>
            </a:r>
          </a:p>
          <a:p>
            <a:r>
              <a:rPr lang="en-US" b="1" dirty="0" smtClean="0"/>
              <a:t>Silence should be observed at all times.</a:t>
            </a:r>
          </a:p>
          <a:p>
            <a:r>
              <a:rPr lang="en-US" b="1" dirty="0" smtClean="0"/>
              <a:t>Eating or smoking inside the library is absolutely </a:t>
            </a:r>
            <a:r>
              <a:rPr lang="en-US" b="1" dirty="0" err="1" smtClean="0"/>
              <a:t>pohibited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Books and other materials may not be taken out from permission from the librarian.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5362" name="AutoShape 2" descr="library rules for book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library rules for book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library rules for book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8" name="AutoShape 8" descr="Library Rules Poster by ESL World | Teachers Pay Teacher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70" name="Picture 10" descr="Library Rules - SH.AEC LIBRAR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3352800"/>
            <a:ext cx="3352800" cy="3124200"/>
          </a:xfrm>
          <a:prstGeom prst="rect">
            <a:avLst/>
          </a:prstGeom>
          <a:noFill/>
        </p:spPr>
      </p:pic>
      <p:pic>
        <p:nvPicPr>
          <p:cNvPr id="15372" name="Picture 12" descr="Pin by Via on In the classroom | Classroom library rules, Library rules,  Kindergarten librar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352800"/>
            <a:ext cx="5210175" cy="3143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ctr">
              <a:buNone/>
            </a:pPr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</a:rPr>
              <a:t>CONCLUSION</a:t>
            </a:r>
          </a:p>
          <a:p>
            <a:pPr>
              <a:buNone/>
            </a:pPr>
            <a:r>
              <a:rPr lang="en-US" sz="4000" b="1" dirty="0" smtClean="0"/>
              <a:t>	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sz="3200" b="1" dirty="0" smtClean="0"/>
              <a:t>So, users have been made aware of the library as a primary source of information, then must be oriented to library facilities, each members are familiar with these rules so as to get best possible services from the library 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9600" dirty="0" smtClean="0"/>
          </a:p>
          <a:p>
            <a:pPr algn="ctr">
              <a:buNone/>
            </a:pP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THANKS</a:t>
            </a:r>
          </a:p>
          <a:p>
            <a:pPr algn="ctr">
              <a:buNone/>
            </a:pPr>
            <a:endParaRPr lang="en-US" sz="9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84</TotalTime>
  <Words>192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21</cp:revision>
  <dcterms:created xsi:type="dcterms:W3CDTF">2020-09-07T05:14:37Z</dcterms:created>
  <dcterms:modified xsi:type="dcterms:W3CDTF">2020-12-05T06:41:03Z</dcterms:modified>
</cp:coreProperties>
</file>