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63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5E6BCED-A480-464C-95F3-FFED9F6C597B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8933B75-74C4-47DB-A81E-67C66E4719A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143932" cy="6215106"/>
          </a:xfrm>
        </p:spPr>
        <p:txBody>
          <a:bodyPr/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828800"/>
            <a:ext cx="2819400" cy="2514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85786" y="785795"/>
            <a:ext cx="75009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SADBHAVNA COLLEGE OF EDUCATION FOR     		WOMEN, JALALDIWAL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596" y="4929198"/>
            <a:ext cx="8286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Subject :     School library services</a:t>
            </a:r>
          </a:p>
          <a:p>
            <a:pPr marL="457200" indent="-457200"/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Topic:     Importance of School library   </a:t>
            </a:r>
          </a:p>
          <a:p>
            <a:pPr marL="457200" indent="-457200"/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Incharge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 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Ms.Manpreet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kaur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Raikot</a:t>
            </a:r>
            <a:endParaRPr lang="en-US" sz="28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An Open Letter About the Continued Importance of Libraries | Parenting Pat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5" name="Picture 3" descr="C:\Users\XTREME\Desktop\2018-10-30-An-Open-Letter-About-the-Continued-Importance-of-Librari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</p:spPr>
      </p:pic>
      <p:sp>
        <p:nvSpPr>
          <p:cNvPr id="3077" name="AutoShape 5" descr="The ongoing importance of school libraries – Softlin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AutoShape 7" descr="The ongoing importance of school libraries – Softlin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 descr="C:\Users\XTREME\Desktop\The-Ongoing-importance-of-school-librari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INRODUCTION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Libraries provide another space for children to learn. They can help students navigate the internet, offer a quiet area for students to study, and encourage students to read.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077200" cy="6019800"/>
          </a:xfrm>
        </p:spPr>
        <p:txBody>
          <a:bodyPr>
            <a:normAutofit fontScale="32500" lnSpcReduction="20000"/>
          </a:bodyPr>
          <a:lstStyle/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1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Improves student out comes:</a:t>
            </a:r>
          </a:p>
          <a:p>
            <a:pPr algn="l"/>
            <a:r>
              <a:rPr lang="en-US" sz="11100" b="1" dirty="0" smtClean="0">
                <a:solidFill>
                  <a:schemeClr val="tx1"/>
                </a:solidFill>
              </a:rPr>
              <a:t>Collections development for your unique school community enrich reading and learning programmes.</a:t>
            </a:r>
          </a:p>
          <a:p>
            <a:pPr algn="l">
              <a:buFont typeface="Arial" pitchFamily="34" charset="0"/>
              <a:buChar char="•"/>
            </a:pPr>
            <a:endParaRPr lang="en-US" sz="51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/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098" name="Picture 2" descr="Strengthening Capacity for Enhancing Learning Outcomes and Promoting 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876"/>
            <a:ext cx="8358246" cy="3143248"/>
          </a:xfrm>
          <a:prstGeom prst="rect">
            <a:avLst/>
          </a:prstGeom>
          <a:noFill/>
        </p:spPr>
      </p:pic>
      <p:pic>
        <p:nvPicPr>
          <p:cNvPr id="4100" name="Picture 4" descr="How do you improve student outcomes? | Ed Ingman, Dean of Acade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70" y="5143512"/>
            <a:ext cx="2500330" cy="1714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571480"/>
            <a:ext cx="8286808" cy="607223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Welcomes people in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The library is a safe place, that values and includes students from different cultures and backgrounds bring people and information together.</a:t>
            </a:r>
          </a:p>
          <a:p>
            <a:pPr algn="l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20482" name="AutoShape 2" descr="In This Library, Y'all = A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4" name="Picture 4" descr="Y'all Means All (@yallmeansall) | Twit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00438"/>
            <a:ext cx="3571932" cy="3000396"/>
          </a:xfrm>
          <a:prstGeom prst="rect">
            <a:avLst/>
          </a:prstGeom>
          <a:noFill/>
        </p:spPr>
      </p:pic>
      <p:pic>
        <p:nvPicPr>
          <p:cNvPr id="20486" name="Picture 6" descr="Welcome back to your school library!. What do you remember about using your  school library? Raise your right hand when you can answer the question on.  - ppt downlo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26" y="3214686"/>
            <a:ext cx="4929254" cy="3286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Bring people and information together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Embodies the principles of ‘learner agency’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Helps close the education gap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Improve reading test scores</a:t>
            </a:r>
          </a:p>
          <a:p>
            <a:endParaRPr lang="en-US" dirty="0" smtClean="0"/>
          </a:p>
          <a:p>
            <a:r>
              <a:rPr lang="en-US" dirty="0" smtClean="0"/>
              <a:t>Higher academic achievement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Positive attitudes towards learning.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571480"/>
            <a:ext cx="8286808" cy="5857916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CONCLUSION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sz="3200" dirty="0" smtClean="0">
                <a:solidFill>
                  <a:schemeClr val="tx1"/>
                </a:solidFill>
              </a:rPr>
              <a:t>Public libraries provide free access to information, technology and out-of-school hours. Because of their universal presence in communities and providers of information, libraries may play a special role in web of support communities provide for youth.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9600" dirty="0" smtClean="0"/>
          </a:p>
          <a:p>
            <a:pPr algn="ctr">
              <a:buNone/>
            </a:pPr>
            <a:r>
              <a:rPr lang="en-US" sz="9600" dirty="0" smtClean="0"/>
              <a:t>THANKS</a:t>
            </a:r>
            <a:endParaRPr lang="en-US" sz="9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106</TotalTime>
  <Words>141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Jasvir</dc:creator>
  <cp:lastModifiedBy>XTREME</cp:lastModifiedBy>
  <cp:revision>28</cp:revision>
  <dcterms:created xsi:type="dcterms:W3CDTF">2020-09-10T16:32:09Z</dcterms:created>
  <dcterms:modified xsi:type="dcterms:W3CDTF">2020-12-05T08:15:36Z</dcterms:modified>
</cp:coreProperties>
</file>