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23622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5800" y="228600"/>
            <a:ext cx="4267200" cy="6858000"/>
          </a:xfrm>
        </p:spPr>
        <p:txBody>
          <a:bodyPr/>
          <a:lstStyle/>
          <a:p>
            <a:r>
              <a:rPr sz="4400" b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Sadbhavna</a:t>
            </a:r>
            <a:br>
              <a:rPr sz="4400" b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</a:br>
            <a:r>
              <a:rPr sz="4400" b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College</a:t>
            </a:r>
            <a:br>
              <a:rPr sz="4400" b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</a:br>
            <a:r>
              <a:rPr sz="4400" b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of</a:t>
            </a:r>
            <a:br>
              <a:rPr sz="4400" b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</a:br>
            <a:r>
              <a:rPr sz="4400" b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education</a:t>
            </a:r>
            <a:br>
              <a:rPr sz="4400" b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</a:br>
            <a:r>
              <a:rPr sz="4400" b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for women</a:t>
            </a:r>
            <a:br>
              <a:rPr sz="4400" b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</a:br>
            <a:r>
              <a:rPr sz="4400" b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sz="4400" b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</a:br>
            <a:r>
              <a:rPr sz="4400" b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raikot,</a:t>
            </a:r>
            <a:br>
              <a:rPr sz="4400" b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</a:br>
            <a:r>
              <a:rPr sz="4400" b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jalaldiwal</a:t>
            </a:r>
            <a:br>
              <a:rPr sz="4400" b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</a:br>
            <a:r>
              <a:rPr sz="4400" b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ludhiana</a:t>
            </a:r>
            <a:br>
              <a:rPr sz="4400" b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</a:br>
            <a:endParaRPr lang="en-US" sz="4400" b="1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472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15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8000" b="1" dirty="0" smtClean="0">
                <a:solidFill>
                  <a:schemeClr val="accent2"/>
                </a:solidFill>
                <a:cs typeface="Aharoni" pitchFamily="2" charset="-79"/>
              </a:rPr>
              <a:t>        Subject</a:t>
            </a:r>
          </a:p>
          <a:p>
            <a:pPr>
              <a:buNone/>
            </a:pPr>
            <a:r>
              <a:rPr lang="en-US" sz="8000" b="1" dirty="0" smtClean="0">
                <a:solidFill>
                  <a:schemeClr val="accent2"/>
                </a:solidFill>
                <a:cs typeface="Aharoni" pitchFamily="2" charset="-79"/>
              </a:rPr>
              <a:t>       Reading </a:t>
            </a:r>
          </a:p>
          <a:p>
            <a:pPr>
              <a:buNone/>
            </a:pPr>
            <a:r>
              <a:rPr lang="en-US" sz="8000" b="1" dirty="0" smtClean="0">
                <a:solidFill>
                  <a:schemeClr val="accent2"/>
                </a:solidFill>
                <a:cs typeface="Aharoni" pitchFamily="2" charset="-79"/>
              </a:rPr>
              <a:t>           and    </a:t>
            </a:r>
            <a:br>
              <a:rPr lang="en-US" sz="8000" b="1" dirty="0" smtClean="0">
                <a:solidFill>
                  <a:schemeClr val="accent2"/>
                </a:solidFill>
                <a:cs typeface="Aharoni" pitchFamily="2" charset="-79"/>
              </a:rPr>
            </a:br>
            <a:r>
              <a:rPr lang="en-US" sz="8000" b="1" dirty="0" smtClean="0">
                <a:solidFill>
                  <a:schemeClr val="accent2"/>
                </a:solidFill>
                <a:cs typeface="Aharoni" pitchFamily="2" charset="-79"/>
              </a:rPr>
              <a:t>    Reflecting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600" b="1" dirty="0" smtClean="0">
                <a:solidFill>
                  <a:srgbClr val="92D050"/>
                </a:solidFill>
                <a:latin typeface="Century" pitchFamily="18" charset="0"/>
                <a:ea typeface="BatangChe" pitchFamily="49" charset="-127"/>
                <a:cs typeface="Calibri" pitchFamily="34" charset="0"/>
              </a:rPr>
              <a:t>Topic – Techniques of Multilingualism</a:t>
            </a:r>
            <a:endParaRPr lang="en-US" sz="6600" b="1" dirty="0" smtClean="0">
              <a:solidFill>
                <a:srgbClr val="92D050"/>
              </a:solidFill>
              <a:latin typeface="Century" pitchFamily="18" charset="0"/>
              <a:ea typeface="BatangChe" pitchFamily="49" charset="-127"/>
              <a:cs typeface="Calibri" pitchFamily="34" charset="0"/>
            </a:endParaRPr>
          </a:p>
          <a:p>
            <a:pPr>
              <a:buNone/>
            </a:pPr>
            <a:endParaRPr lang="en-US" sz="6600" b="1" dirty="0" smtClean="0">
              <a:solidFill>
                <a:srgbClr val="92D050"/>
              </a:solidFill>
              <a:latin typeface="Century" pitchFamily="18" charset="0"/>
              <a:ea typeface="BatangChe" pitchFamily="49" charset="-127"/>
              <a:cs typeface="Calibri" pitchFamily="34" charset="0"/>
            </a:endParaRPr>
          </a:p>
          <a:p>
            <a:pPr>
              <a:buNone/>
            </a:pPr>
            <a:r>
              <a:rPr lang="en-US" sz="6600" b="1" dirty="0" err="1" smtClean="0">
                <a:solidFill>
                  <a:srgbClr val="92D050"/>
                </a:solidFill>
                <a:latin typeface="Century" pitchFamily="18" charset="0"/>
                <a:ea typeface="BatangChe" pitchFamily="49" charset="-127"/>
                <a:cs typeface="Calibri" pitchFamily="34" charset="0"/>
              </a:rPr>
              <a:t>Incharge</a:t>
            </a:r>
            <a:r>
              <a:rPr lang="en-US" sz="6600" b="1" dirty="0" smtClean="0">
                <a:solidFill>
                  <a:srgbClr val="92D050"/>
                </a:solidFill>
                <a:latin typeface="Century" pitchFamily="18" charset="0"/>
                <a:ea typeface="BatangChe" pitchFamily="49" charset="-127"/>
                <a:cs typeface="Calibri" pitchFamily="34" charset="0"/>
              </a:rPr>
              <a:t>- </a:t>
            </a:r>
            <a:r>
              <a:rPr lang="en-US" sz="6600" b="1" dirty="0" err="1" smtClean="0">
                <a:solidFill>
                  <a:srgbClr val="92D050"/>
                </a:solidFill>
                <a:latin typeface="Century" pitchFamily="18" charset="0"/>
                <a:ea typeface="BatangChe" pitchFamily="49" charset="-127"/>
                <a:cs typeface="Calibri" pitchFamily="34" charset="0"/>
              </a:rPr>
              <a:t>Sunita</a:t>
            </a:r>
            <a:r>
              <a:rPr lang="en-US" sz="6600" b="1" dirty="0" smtClean="0">
                <a:solidFill>
                  <a:srgbClr val="92D050"/>
                </a:solidFill>
                <a:latin typeface="Century" pitchFamily="18" charset="0"/>
                <a:ea typeface="BatangChe" pitchFamily="49" charset="-127"/>
                <a:cs typeface="Calibri" pitchFamily="34" charset="0"/>
              </a:rPr>
              <a:t>                 </a:t>
            </a:r>
          </a:p>
          <a:p>
            <a:pPr>
              <a:buNone/>
            </a:pPr>
            <a:r>
              <a:rPr lang="en-US" sz="6600" b="1" dirty="0" smtClean="0">
                <a:solidFill>
                  <a:srgbClr val="92D050"/>
                </a:solidFill>
                <a:latin typeface="Century" pitchFamily="18" charset="0"/>
                <a:ea typeface="BatangChe" pitchFamily="49" charset="-127"/>
                <a:cs typeface="Calibri" pitchFamily="34" charset="0"/>
              </a:rPr>
              <a:t>                   </a:t>
            </a:r>
            <a:r>
              <a:rPr lang="en-US" sz="6600" b="1" dirty="0" err="1" smtClean="0">
                <a:solidFill>
                  <a:srgbClr val="92D050"/>
                </a:solidFill>
                <a:latin typeface="Century" pitchFamily="18" charset="0"/>
                <a:ea typeface="BatangChe" pitchFamily="49" charset="-127"/>
                <a:cs typeface="Calibri" pitchFamily="34" charset="0"/>
              </a:rPr>
              <a:t>Rani</a:t>
            </a:r>
            <a:endParaRPr lang="en-US" sz="6600" b="1" dirty="0" smtClean="0">
              <a:solidFill>
                <a:srgbClr val="92D050"/>
              </a:solidFill>
              <a:latin typeface="Century" pitchFamily="18" charset="0"/>
              <a:ea typeface="BatangChe" pitchFamily="49" charset="-127"/>
              <a:cs typeface="Calibri" pitchFamily="34" charset="0"/>
            </a:endParaRPr>
          </a:p>
          <a:p>
            <a:endParaRPr lang="en-US" b="1" dirty="0">
              <a:solidFill>
                <a:srgbClr val="92D050"/>
              </a:solidFill>
              <a:latin typeface="Century" pitchFamily="18" charset="0"/>
              <a:ea typeface="BatangChe" pitchFamily="49" charset="-127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19600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Knowledge of Language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Learning Mother Tongue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Study of English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Language of Administration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Physical Mental Development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Knowledge Culture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International Understanding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Increasing National Unity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Equality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478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</a:t>
            </a:r>
            <a:r>
              <a:rPr sz="4400" b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tatus of  Indian Language Classroom</a:t>
            </a:r>
            <a:endParaRPr lang="en-US" sz="4400" b="1" dirty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2">
                    <a:lumMod val="90000"/>
                  </a:schemeClr>
                </a:solidFill>
              </a:rPr>
              <a:t>Basic Alphabet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tx2">
                    <a:lumMod val="90000"/>
                  </a:schemeClr>
                </a:solidFill>
              </a:rPr>
              <a:t> Knowledge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r>
              <a:rPr lang="en-US" sz="3600" b="1" dirty="0" smtClean="0">
                <a:solidFill>
                  <a:schemeClr val="tx2">
                    <a:lumMod val="90000"/>
                  </a:schemeClr>
                </a:solidFill>
              </a:rPr>
              <a:t>Grammar Learning</a:t>
            </a:r>
          </a:p>
          <a:p>
            <a:pPr>
              <a:buNone/>
            </a:pPr>
            <a:endParaRPr lang="en-US" sz="3600" dirty="0" smtClean="0"/>
          </a:p>
          <a:p>
            <a:endParaRPr lang="en-US" sz="3600" dirty="0" smtClean="0"/>
          </a:p>
          <a:p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4400" b="1" smtClean="0">
                <a:solidFill>
                  <a:schemeClr val="accent2"/>
                </a:solidFill>
              </a:rPr>
              <a:t>Techniques of Multilingualism</a:t>
            </a:r>
            <a:endParaRPr lang="en-US" sz="4400" b="1" dirty="0">
              <a:solidFill>
                <a:schemeClr val="accent2"/>
              </a:solidFill>
            </a:endParaRPr>
          </a:p>
        </p:txBody>
      </p:sp>
      <p:pic>
        <p:nvPicPr>
          <p:cNvPr id="1026" name="Picture 2" descr="C:\Users\XTREME\Desktop\94720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1371600"/>
            <a:ext cx="3733800" cy="2667000"/>
          </a:xfrm>
          <a:prstGeom prst="rect">
            <a:avLst/>
          </a:prstGeom>
          <a:noFill/>
        </p:spPr>
      </p:pic>
      <p:pic>
        <p:nvPicPr>
          <p:cNvPr id="1027" name="Picture 3" descr="C:\Users\XTREME\Desktop\512n-kKY6w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4114801"/>
            <a:ext cx="37338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tx2">
                    <a:lumMod val="90000"/>
                  </a:schemeClr>
                </a:solidFill>
              </a:rPr>
              <a:t>Story Telling 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tx2">
                    <a:lumMod val="90000"/>
                  </a:schemeClr>
                </a:solidFill>
              </a:rPr>
              <a:t>Method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sz="3600" b="1" dirty="0" smtClean="0">
                <a:solidFill>
                  <a:schemeClr val="tx2">
                    <a:lumMod val="90000"/>
                  </a:schemeClr>
                </a:solidFill>
              </a:rPr>
              <a:t>Play Way 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tx2">
                    <a:lumMod val="90000"/>
                  </a:schemeClr>
                </a:solidFill>
              </a:rPr>
              <a:t>Method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 descr="C:\Users\XTREME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228600"/>
            <a:ext cx="4800600" cy="2667000"/>
          </a:xfrm>
          <a:prstGeom prst="rect">
            <a:avLst/>
          </a:prstGeom>
          <a:noFill/>
        </p:spPr>
      </p:pic>
      <p:pic>
        <p:nvPicPr>
          <p:cNvPr id="2051" name="Picture 3" descr="C:\Users\XTREME\Desktop\unnam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3352800"/>
            <a:ext cx="4953000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38800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tx2">
                    <a:lumMod val="90000"/>
                  </a:schemeClr>
                </a:solidFill>
              </a:rPr>
              <a:t>Through Various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tx2">
                    <a:lumMod val="90000"/>
                  </a:schemeClr>
                </a:solidFill>
              </a:rPr>
              <a:t> Competitions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sz="3600" b="1" dirty="0" smtClean="0">
                <a:solidFill>
                  <a:schemeClr val="tx2">
                    <a:lumMod val="90000"/>
                  </a:schemeClr>
                </a:solidFill>
              </a:rPr>
              <a:t>Language 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tx2">
                    <a:lumMod val="90000"/>
                  </a:schemeClr>
                </a:solidFill>
              </a:rPr>
              <a:t>Films</a:t>
            </a:r>
            <a:endParaRPr lang="en-US" sz="3600" b="1" dirty="0">
              <a:solidFill>
                <a:schemeClr val="tx2">
                  <a:lumMod val="90000"/>
                </a:schemeClr>
              </a:solidFill>
            </a:endParaRPr>
          </a:p>
        </p:txBody>
      </p:sp>
      <p:pic>
        <p:nvPicPr>
          <p:cNvPr id="3074" name="Picture 2" descr="C:\Users\XTREME\Desktop\20200212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914400"/>
            <a:ext cx="4876800" cy="2743200"/>
          </a:xfrm>
          <a:prstGeom prst="rect">
            <a:avLst/>
          </a:prstGeom>
          <a:noFill/>
        </p:spPr>
      </p:pic>
      <p:pic>
        <p:nvPicPr>
          <p:cNvPr id="3075" name="Picture 3" descr="C:\Users\XTREME\Desktop\download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3810000"/>
            <a:ext cx="4876800" cy="281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9600" dirty="0" smtClean="0">
                <a:solidFill>
                  <a:srgbClr val="FFFF00"/>
                </a:solidFill>
              </a:rPr>
              <a:t>    </a:t>
            </a:r>
          </a:p>
          <a:p>
            <a:pPr>
              <a:buNone/>
            </a:pPr>
            <a:r>
              <a:rPr lang="en-US" sz="9600" dirty="0" smtClean="0">
                <a:solidFill>
                  <a:srgbClr val="FFFF00"/>
                </a:solidFill>
              </a:rPr>
              <a:t>     THANKS</a:t>
            </a:r>
            <a:endParaRPr lang="en-US" sz="9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100</TotalTime>
  <Words>69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Paper</vt:lpstr>
      <vt:lpstr>Sadbhavna College of education for women  raikot, jalaldiwal ludhiana </vt:lpstr>
      <vt:lpstr>Slide 2</vt:lpstr>
      <vt:lpstr>Slide 3</vt:lpstr>
      <vt:lpstr>Status of  Indian Language Classroom</vt:lpstr>
      <vt:lpstr>Techniques of Multilingualism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Sadbhavna College of education for women  raikot, jalaldiwal ludhiana </dc:title>
  <dc:creator>XTREME</dc:creator>
  <cp:lastModifiedBy>XTREME</cp:lastModifiedBy>
  <cp:revision>12</cp:revision>
  <dcterms:created xsi:type="dcterms:W3CDTF">2006-08-16T00:00:00Z</dcterms:created>
  <dcterms:modified xsi:type="dcterms:W3CDTF">2020-08-12T08:44:34Z</dcterms:modified>
</cp:coreProperties>
</file>