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56" r:id="rId2"/>
    <p:sldId id="257" r:id="rId3"/>
    <p:sldId id="258" r:id="rId4"/>
    <p:sldId id="266" r:id="rId5"/>
    <p:sldId id="260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8276" autoAdjust="0"/>
  </p:normalViewPr>
  <p:slideViewPr>
    <p:cSldViewPr>
      <p:cViewPr varScale="1">
        <p:scale>
          <a:sx n="102" d="100"/>
          <a:sy n="102" d="100"/>
        </p:scale>
        <p:origin x="-18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EFCE6-5E64-42BE-9929-C6305E36444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4CF4B-ED3D-4CAD-AF5D-B34F95FCE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4CF4B-ED3D-4CAD-AF5D-B34F95FCE0C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57201"/>
            <a:ext cx="3810000" cy="58674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accent6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SADBHAVNA COLLEGE </a:t>
            </a:r>
            <a:br>
              <a:rPr lang="en-US" sz="4000" b="1" dirty="0" smtClean="0">
                <a:solidFill>
                  <a:schemeClr val="accent6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chemeClr val="accent6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OF </a:t>
            </a:r>
            <a:br>
              <a:rPr lang="en-US" sz="4000" b="1" dirty="0" smtClean="0">
                <a:solidFill>
                  <a:schemeClr val="accent6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chemeClr val="accent6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EDUCATION</a:t>
            </a:r>
            <a:br>
              <a:rPr lang="en-US" sz="4000" b="1" dirty="0" smtClean="0">
                <a:solidFill>
                  <a:schemeClr val="accent6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chemeClr val="accent6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FOR WOMEN </a:t>
            </a:r>
            <a:br>
              <a:rPr lang="en-US" sz="4000" b="1" dirty="0" smtClean="0">
                <a:solidFill>
                  <a:schemeClr val="accent6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chemeClr val="accent6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/>
            </a:r>
            <a:br>
              <a:rPr lang="en-US" sz="4000" b="1" dirty="0" smtClean="0">
                <a:solidFill>
                  <a:schemeClr val="accent6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chemeClr val="accent6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RAIKOT, </a:t>
            </a:r>
            <a:br>
              <a:rPr lang="en-US" sz="4000" b="1" dirty="0" smtClean="0">
                <a:solidFill>
                  <a:schemeClr val="accent6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chemeClr val="accent6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JALALDIWAL</a:t>
            </a:r>
            <a:br>
              <a:rPr lang="en-US" sz="4000" b="1" dirty="0" smtClean="0">
                <a:solidFill>
                  <a:schemeClr val="accent6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chemeClr val="accent6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LUDHIANA</a:t>
            </a:r>
          </a:p>
        </p:txBody>
      </p:sp>
      <p:pic>
        <p:nvPicPr>
          <p:cNvPr id="4" name="Picture 2" descr="C:\Users\XTREME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0"/>
            <a:ext cx="51054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57200"/>
            <a:ext cx="7772400" cy="58983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7200" b="1" dirty="0" smtClean="0">
                <a:solidFill>
                  <a:srgbClr val="00B050"/>
                </a:solidFill>
              </a:rPr>
              <a:t>       </a:t>
            </a:r>
            <a:r>
              <a:rPr lang="en-US" sz="7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SUBJECT</a:t>
            </a:r>
            <a:r>
              <a:rPr lang="en-US" sz="7200" b="1" dirty="0" smtClean="0">
                <a:solidFill>
                  <a:srgbClr val="00B050"/>
                </a:solidFill>
              </a:rPr>
              <a:t>        </a:t>
            </a:r>
          </a:p>
          <a:p>
            <a:pPr>
              <a:buNone/>
            </a:pPr>
            <a:r>
              <a:rPr lang="en-US" sz="7200" b="1" dirty="0" smtClean="0">
                <a:solidFill>
                  <a:srgbClr val="00B050"/>
                </a:solidFill>
              </a:rPr>
              <a:t>      </a:t>
            </a:r>
          </a:p>
          <a:p>
            <a:pPr>
              <a:buNone/>
            </a:pPr>
            <a:r>
              <a:rPr lang="en-US" sz="7200" b="1" dirty="0" smtClean="0">
                <a:solidFill>
                  <a:srgbClr val="FF0000"/>
                </a:solidFill>
              </a:rPr>
              <a:t>       READING           </a:t>
            </a:r>
          </a:p>
          <a:p>
            <a:pPr>
              <a:buNone/>
            </a:pPr>
            <a:r>
              <a:rPr lang="en-US" sz="7200" b="1" dirty="0" smtClean="0">
                <a:solidFill>
                  <a:srgbClr val="FF0000"/>
                </a:solidFill>
              </a:rPr>
              <a:t>           AND  </a:t>
            </a:r>
          </a:p>
          <a:p>
            <a:pPr>
              <a:buNone/>
            </a:pPr>
            <a:r>
              <a:rPr lang="en-US" sz="7200" b="1" dirty="0" smtClean="0">
                <a:solidFill>
                  <a:srgbClr val="FF0000"/>
                </a:solidFill>
              </a:rPr>
              <a:t>     REFLECTING</a:t>
            </a:r>
          </a:p>
          <a:p>
            <a:endParaRPr lang="en-US" sz="7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9468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                  </a:t>
            </a:r>
            <a:r>
              <a:rPr lang="en-US" sz="8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TOPIC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8000" b="1" dirty="0" smtClean="0">
                <a:solidFill>
                  <a:schemeClr val="accent6">
                    <a:lumMod val="75000"/>
                  </a:schemeClr>
                </a:solidFill>
              </a:rPr>
              <a:t>       </a:t>
            </a:r>
          </a:p>
          <a:p>
            <a:pPr>
              <a:buNone/>
            </a:pPr>
            <a:r>
              <a:rPr lang="en-US" sz="8000" b="1" dirty="0" smtClean="0">
                <a:solidFill>
                  <a:schemeClr val="accent6">
                    <a:lumMod val="75000"/>
                  </a:schemeClr>
                </a:solidFill>
              </a:rPr>
              <a:t>      </a:t>
            </a:r>
            <a:r>
              <a:rPr lang="en-US" sz="7000" b="1" dirty="0" smtClean="0">
                <a:solidFill>
                  <a:srgbClr val="7030A0"/>
                </a:solidFill>
              </a:rPr>
              <a:t>Stages of Learning </a:t>
            </a:r>
          </a:p>
          <a:p>
            <a:pPr>
              <a:buNone/>
            </a:pPr>
            <a:r>
              <a:rPr lang="en-US" sz="7000" b="1" dirty="0" smtClean="0">
                <a:solidFill>
                  <a:srgbClr val="7030A0"/>
                </a:solidFill>
              </a:rPr>
              <a:t>               to Read</a:t>
            </a:r>
          </a:p>
          <a:p>
            <a:pPr>
              <a:buNone/>
            </a:pPr>
            <a:endParaRPr lang="en-US" sz="8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7800" b="1" dirty="0" err="1" smtClean="0">
                <a:solidFill>
                  <a:schemeClr val="accent1"/>
                </a:solidFill>
              </a:rPr>
              <a:t>Incharge</a:t>
            </a:r>
            <a:r>
              <a:rPr lang="en-US" sz="7800" b="1" dirty="0" smtClean="0">
                <a:solidFill>
                  <a:schemeClr val="accent1"/>
                </a:solidFill>
              </a:rPr>
              <a:t> - </a:t>
            </a:r>
            <a:r>
              <a:rPr lang="en-US" sz="7800" b="1" dirty="0" err="1" smtClean="0">
                <a:solidFill>
                  <a:schemeClr val="accent1"/>
                </a:solidFill>
              </a:rPr>
              <a:t>Sunita</a:t>
            </a:r>
            <a:r>
              <a:rPr lang="en-US" sz="7800" b="1" dirty="0" smtClean="0">
                <a:solidFill>
                  <a:schemeClr val="accent1"/>
                </a:solidFill>
              </a:rPr>
              <a:t> </a:t>
            </a:r>
            <a:r>
              <a:rPr lang="en-US" sz="7800" b="1" dirty="0" err="1" smtClean="0">
                <a:solidFill>
                  <a:schemeClr val="accent1"/>
                </a:solidFill>
              </a:rPr>
              <a:t>Rani</a:t>
            </a:r>
            <a:endParaRPr lang="en-US" sz="7800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n-US" sz="8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br>
              <a:rPr lang="en-US" sz="54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5400" b="1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endParaRPr lang="en-US" sz="3200" b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Knowledge </a:t>
            </a:r>
            <a:r>
              <a:rPr lang="en-US" b="1" dirty="0" smtClean="0">
                <a:solidFill>
                  <a:schemeClr val="accent2"/>
                </a:solidFill>
              </a:rPr>
              <a:t>of 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Picture and Language</a:t>
            </a:r>
          </a:p>
          <a:p>
            <a:pPr>
              <a:buFont typeface="Wingdings" pitchFamily="2" charset="2"/>
              <a:buChar char="q"/>
            </a:pPr>
            <a:endParaRPr lang="en-US" sz="3200" b="1" dirty="0" smtClean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Char char="q"/>
            </a:pPr>
            <a:endParaRPr lang="en-US" b="1" dirty="0" smtClean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Char char="q"/>
            </a:pPr>
            <a:endParaRPr lang="en-US" sz="3200" b="1" dirty="0" smtClean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3200" b="1" dirty="0" smtClean="0">
                <a:solidFill>
                  <a:schemeClr val="accent2"/>
                </a:solidFill>
              </a:rPr>
              <a:t> Practice  </a:t>
            </a:r>
          </a:p>
          <a:p>
            <a:pPr>
              <a:buNone/>
            </a:pPr>
            <a:endParaRPr lang="en-US" sz="32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32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3200" b="1" dirty="0" smtClean="0">
              <a:solidFill>
                <a:srgbClr val="7030A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457200"/>
            <a:ext cx="6934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b="1" dirty="0" smtClean="0">
                <a:solidFill>
                  <a:srgbClr val="7030A0"/>
                </a:solidFill>
              </a:rPr>
              <a:t>Stages of Learning to Read</a:t>
            </a:r>
            <a:endParaRPr lang="en-US" sz="4000" dirty="0"/>
          </a:p>
        </p:txBody>
      </p:sp>
      <p:pic>
        <p:nvPicPr>
          <p:cNvPr id="1026" name="Picture 2" descr="C:\Users\XTREME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1219201"/>
            <a:ext cx="4724400" cy="2667000"/>
          </a:xfrm>
          <a:prstGeom prst="rect">
            <a:avLst/>
          </a:prstGeom>
          <a:noFill/>
        </p:spPr>
      </p:pic>
      <p:pic>
        <p:nvPicPr>
          <p:cNvPr id="1027" name="Picture 3" descr="C:\Users\XTREME\Desktop\download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4038600"/>
            <a:ext cx="47244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600" b="1" dirty="0" smtClean="0">
                <a:solidFill>
                  <a:srgbClr val="00B050"/>
                </a:solidFill>
              </a:rPr>
              <a:t> Sound Difference </a:t>
            </a:r>
          </a:p>
          <a:p>
            <a:pPr>
              <a:buFont typeface="Wingdings" pitchFamily="2" charset="2"/>
              <a:buChar char="q"/>
            </a:pPr>
            <a:endParaRPr lang="en-US" sz="36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en-US" sz="36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en-US" sz="36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en-US" sz="36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3600" b="1" dirty="0" smtClean="0">
                <a:solidFill>
                  <a:srgbClr val="00B050"/>
                </a:solidFill>
              </a:rPr>
              <a:t> Script Difference</a:t>
            </a:r>
          </a:p>
          <a:p>
            <a:pPr>
              <a:buNone/>
            </a:pPr>
            <a:endParaRPr lang="en-US" dirty="0" smtClean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b="1" dirty="0" smtClean="0">
              <a:solidFill>
                <a:srgbClr val="92D050"/>
              </a:solidFill>
            </a:endParaRPr>
          </a:p>
        </p:txBody>
      </p:sp>
      <p:pic>
        <p:nvPicPr>
          <p:cNvPr id="2050" name="Picture 2" descr="C:\Users\XTREME\Desktop\T-L-4557-Roll-a-Sound-Activity-Mat-Phase-3-Phonemes_ver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1066801"/>
            <a:ext cx="5105400" cy="2514600"/>
          </a:xfrm>
          <a:prstGeom prst="rect">
            <a:avLst/>
          </a:prstGeom>
          <a:noFill/>
        </p:spPr>
      </p:pic>
      <p:pic>
        <p:nvPicPr>
          <p:cNvPr id="2051" name="Picture 3" descr="C:\Users\XTREME\Desktop\Sustained_Silent_Reading_in_Laos_20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4343400"/>
            <a:ext cx="510540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rgbClr val="C00000"/>
                </a:solidFill>
              </a:rPr>
              <a:t>     </a:t>
            </a:r>
            <a:r>
              <a:rPr lang="en-US" sz="9600" b="1" dirty="0" smtClean="0">
                <a:solidFill>
                  <a:srgbClr val="FF0000"/>
                </a:solidFill>
              </a:rPr>
              <a:t>THANKS </a:t>
            </a:r>
            <a:endParaRPr lang="en-US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562</TotalTime>
  <Words>49</Words>
  <Application>Microsoft Office PowerPoint</Application>
  <PresentationFormat>On-screen Show (4:3)</PresentationFormat>
  <Paragraphs>34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SADBHAVNA COLLEGE  OF  EDUCATION FOR WOMEN   RAIKOT,  JALALDIWAL LUDHIANA</vt:lpstr>
      <vt:lpstr>Slide 2</vt:lpstr>
      <vt:lpstr>                  TOPIC</vt:lpstr>
      <vt:lpstr>       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SADBHAVNA COLLEGE OF EDUCATION FOR WOMEN  RAIKOT , JALALDIWAL, LUDHIANA</dc:title>
  <dc:creator>XTREME</dc:creator>
  <cp:lastModifiedBy>XTREME</cp:lastModifiedBy>
  <cp:revision>66</cp:revision>
  <dcterms:created xsi:type="dcterms:W3CDTF">2006-08-16T00:00:00Z</dcterms:created>
  <dcterms:modified xsi:type="dcterms:W3CDTF">2020-09-03T06:01:57Z</dcterms:modified>
</cp:coreProperties>
</file>