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5931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8B02-1764-4164-A3A5-039BDC8A6FA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27D9-4EF6-4B43-8FDA-7033EB63D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3276600" cy="5867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Sadbhavna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College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Education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for women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Raikot,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Jalaldiwal</a:t>
            </a:r>
            <a:b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Ludhiana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153400" cy="4105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en-US" sz="9600" b="1" dirty="0" smtClean="0">
                <a:solidFill>
                  <a:srgbClr val="92D050"/>
                </a:solidFill>
                <a:latin typeface="Arial Black" pitchFamily="34" charset="0"/>
              </a:rPr>
              <a:t>THANKS</a:t>
            </a:r>
            <a:endParaRPr lang="en-US" sz="96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cs typeface="Aharoni" pitchFamily="2" charset="-79"/>
              </a:rPr>
              <a:t>    </a:t>
            </a:r>
            <a:r>
              <a:rPr lang="en-US" sz="6600" b="1" dirty="0" smtClean="0">
                <a:solidFill>
                  <a:schemeClr val="accent2"/>
                </a:solidFill>
                <a:cs typeface="Aharoni" pitchFamily="2" charset="-79"/>
              </a:rPr>
              <a:t>Subject</a:t>
            </a:r>
            <a:endParaRPr lang="en-US" sz="6600" b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62200"/>
            <a:ext cx="7239000" cy="409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    </a:t>
            </a:r>
            <a:r>
              <a:rPr lang="en-US" sz="6600" b="1" dirty="0" smtClean="0"/>
              <a:t>        </a:t>
            </a:r>
            <a:r>
              <a:rPr lang="en-US" sz="6600" b="1" dirty="0" smtClean="0"/>
              <a:t>Reading </a:t>
            </a:r>
          </a:p>
          <a:p>
            <a:pPr>
              <a:buNone/>
            </a:pPr>
            <a:r>
              <a:rPr lang="en-US" sz="6600" b="1" dirty="0" smtClean="0"/>
              <a:t>          </a:t>
            </a:r>
            <a:r>
              <a:rPr lang="en-US" sz="6600" b="1" dirty="0" smtClean="0"/>
              <a:t>       and    </a:t>
            </a:r>
            <a:endParaRPr lang="en-US" sz="6600" b="1" dirty="0" smtClean="0"/>
          </a:p>
          <a:p>
            <a:pPr>
              <a:buNone/>
            </a:pPr>
            <a:r>
              <a:rPr lang="en-US" sz="6600" b="1" dirty="0" smtClean="0"/>
              <a:t>    </a:t>
            </a:r>
            <a:r>
              <a:rPr lang="en-US" sz="6600" b="1" dirty="0" smtClean="0"/>
              <a:t>        Reflecting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54406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           </a:t>
            </a:r>
            <a:r>
              <a:rPr lang="en-US" sz="8900" dirty="0" smtClean="0">
                <a:solidFill>
                  <a:srgbClr val="FFC000"/>
                </a:solidFill>
              </a:rPr>
              <a:t>Topic</a:t>
            </a:r>
            <a:endParaRPr lang="en-US" sz="890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Skills Involved   </a:t>
            </a:r>
            <a:endParaRPr lang="en-US" sz="5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in Reading   </a:t>
            </a:r>
            <a:r>
              <a:rPr lang="en-US" sz="5400" b="1" dirty="0" smtClean="0">
                <a:solidFill>
                  <a:schemeClr val="accent2"/>
                </a:solidFill>
              </a:rPr>
              <a:t>      </a:t>
            </a:r>
            <a:endParaRPr lang="en-US" sz="5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Incharge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- 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SunitaRani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sz="4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Decoding</a:t>
            </a:r>
            <a:endParaRPr lang="en-US" sz="6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/>
              <a:t>   </a:t>
            </a:r>
            <a:r>
              <a:rPr lang="en-US" sz="4000" b="1" dirty="0" smtClean="0"/>
              <a:t> Skills </a:t>
            </a:r>
            <a:r>
              <a:rPr lang="en-US" sz="4000" b="1" dirty="0" smtClean="0"/>
              <a:t>Involved </a:t>
            </a:r>
            <a:r>
              <a:rPr lang="en-US" sz="4000" b="1" dirty="0" smtClean="0"/>
              <a:t>in Reading         </a:t>
            </a:r>
            <a:endParaRPr lang="en-US" sz="4000" b="1" dirty="0" smtClean="0"/>
          </a:p>
          <a:p>
            <a:pPr>
              <a:buNone/>
            </a:pPr>
            <a:endParaRPr lang="en-US" sz="4000" b="1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3276600"/>
            <a:ext cx="6019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 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944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Fluencey</a:t>
            </a:r>
            <a:endParaRPr lang="en-US" sz="6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6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4" y="2971800"/>
            <a:ext cx="6010276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Vocabulary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2819400"/>
            <a:ext cx="8183880" cy="3124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Sentence Construction and Cohesion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1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113776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Reasoning and Background Knowledge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Working Memory and Attention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124200"/>
            <a:ext cx="46482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</TotalTime>
  <Words>45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Sadbhavna College of Education for women  Raikot, Jalaldiwal Ludhiana  </vt:lpstr>
      <vt:lpstr>    Subject</vt:lpstr>
      <vt:lpstr>                Topic</vt:lpstr>
      <vt:lpstr>                       Decoding</vt:lpstr>
      <vt:lpstr>             </vt:lpstr>
      <vt:lpstr>Slide 6</vt:lpstr>
      <vt:lpstr>Sentence Construction and Cohesion</vt:lpstr>
      <vt:lpstr>Slide 8</vt:lpstr>
      <vt:lpstr>Working Memory and Attention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Sadbhavna College </dc:title>
  <dc:creator>God</dc:creator>
  <cp:lastModifiedBy>God</cp:lastModifiedBy>
  <cp:revision>43</cp:revision>
  <dcterms:created xsi:type="dcterms:W3CDTF">2006-08-16T00:00:00Z</dcterms:created>
  <dcterms:modified xsi:type="dcterms:W3CDTF">2020-09-06T13:23:53Z</dcterms:modified>
</cp:coreProperties>
</file>