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FCE6-5E64-42BE-9929-C6305E364444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CF4B-ED3D-4CAD-AF5D-B34F95FC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1"/>
            <a:ext cx="7696200" cy="37337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OF</a:t>
            </a:r>
            <a:r>
              <a:rPr lang="en-US" sz="4000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EDUCATION FOR WOMEN  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JALALDIWAL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49530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09600"/>
            <a:ext cx="8183880" cy="990600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SUBJECT</a:t>
            </a:r>
            <a:endParaRPr lang="en-US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962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92D050"/>
                </a:solidFill>
              </a:rPr>
              <a:t>    </a:t>
            </a:r>
            <a:r>
              <a:rPr lang="en-US" sz="7200" b="1" dirty="0" smtClean="0">
                <a:solidFill>
                  <a:srgbClr val="92D050"/>
                </a:solidFill>
              </a:rPr>
              <a:t>  </a:t>
            </a:r>
            <a:r>
              <a:rPr lang="en-US" sz="7200" b="1" dirty="0" smtClean="0">
                <a:solidFill>
                  <a:srgbClr val="92D050"/>
                </a:solidFill>
              </a:rPr>
              <a:t>READING   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92D050"/>
                </a:solidFill>
              </a:rPr>
              <a:t>         </a:t>
            </a:r>
            <a:r>
              <a:rPr lang="en-US" sz="7200" b="1" dirty="0" smtClean="0">
                <a:solidFill>
                  <a:srgbClr val="92D050"/>
                </a:solidFill>
              </a:rPr>
              <a:t> AND  </a:t>
            </a:r>
            <a:endParaRPr lang="en-US" sz="7200" b="1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rgbClr val="92D050"/>
                </a:solidFill>
              </a:rPr>
              <a:t>   </a:t>
            </a:r>
            <a:r>
              <a:rPr lang="en-US" sz="7200" b="1" dirty="0" smtClean="0">
                <a:solidFill>
                  <a:srgbClr val="92D050"/>
                </a:solidFill>
              </a:rPr>
              <a:t>REFLECTING</a:t>
            </a:r>
            <a:endParaRPr lang="en-US" sz="7200" b="1" dirty="0" smtClean="0">
              <a:solidFill>
                <a:srgbClr val="92D050"/>
              </a:solidFill>
            </a:endParaRPr>
          </a:p>
          <a:p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       TOPIC</a:t>
            </a:r>
            <a:b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153400" cy="41148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6200" b="1" dirty="0" smtClean="0">
                <a:solidFill>
                  <a:srgbClr val="7030A0"/>
                </a:solidFill>
              </a:rPr>
              <a:t>Reading </a:t>
            </a:r>
            <a:endParaRPr lang="en-US" sz="62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sz="6200" b="1" dirty="0" smtClean="0">
                <a:solidFill>
                  <a:srgbClr val="7030A0"/>
                </a:solidFill>
              </a:rPr>
              <a:t>(</a:t>
            </a:r>
            <a:r>
              <a:rPr lang="en-US" sz="6200" b="1" dirty="0" smtClean="0">
                <a:solidFill>
                  <a:srgbClr val="7030A0"/>
                </a:solidFill>
              </a:rPr>
              <a:t>Types and Methods of Reading)</a:t>
            </a:r>
          </a:p>
          <a:p>
            <a:pPr>
              <a:buNone/>
            </a:pPr>
            <a:endParaRPr lang="en-US" sz="8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4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</a:t>
            </a:r>
            <a:r>
              <a:rPr lang="en-US" sz="4700" b="1" dirty="0" err="1" smtClean="0">
                <a:solidFill>
                  <a:srgbClr val="FFC000"/>
                </a:solidFill>
              </a:rPr>
              <a:t>Incharge</a:t>
            </a:r>
            <a:r>
              <a:rPr lang="en-US" sz="4700" b="1" dirty="0" smtClean="0">
                <a:solidFill>
                  <a:srgbClr val="FFC000"/>
                </a:solidFill>
              </a:rPr>
              <a:t> – </a:t>
            </a:r>
            <a:r>
              <a:rPr lang="en-US" sz="4700" b="1" dirty="0" err="1" smtClean="0">
                <a:solidFill>
                  <a:srgbClr val="FFC000"/>
                </a:solidFill>
              </a:rPr>
              <a:t>Sunita</a:t>
            </a:r>
            <a:r>
              <a:rPr lang="en-US" sz="4700" b="1" dirty="0" smtClean="0">
                <a:solidFill>
                  <a:srgbClr val="FFC000"/>
                </a:solidFill>
              </a:rPr>
              <a:t> </a:t>
            </a:r>
            <a:r>
              <a:rPr lang="en-US" sz="4700" b="1" dirty="0" err="1" smtClean="0">
                <a:solidFill>
                  <a:srgbClr val="FFC000"/>
                </a:solidFill>
              </a:rPr>
              <a:t>Rani</a:t>
            </a:r>
            <a:endParaRPr lang="en-US" sz="4700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381000"/>
            <a:ext cx="7924800" cy="6019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 smtClean="0"/>
              <a:t>Silent</a:t>
            </a:r>
            <a:r>
              <a:rPr lang="en-US" sz="5400" b="1" dirty="0" smtClean="0"/>
              <a:t> </a:t>
            </a:r>
            <a:r>
              <a:rPr lang="en-US" sz="5400" b="1" dirty="0" smtClean="0"/>
              <a:t>Reading </a:t>
            </a:r>
          </a:p>
          <a:p>
            <a:pPr algn="ctr">
              <a:buNone/>
            </a:pPr>
            <a:endParaRPr lang="en-US" sz="4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3200" b="1" dirty="0" smtClean="0">
                <a:solidFill>
                  <a:srgbClr val="0070C0"/>
                </a:solidFill>
              </a:rPr>
              <a:t>Silent reading is regarded as the most important type reading. Silent reading means reading completely silently, without even moving the lips. In silent reading pupils asked to read a passage.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092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Objectives :-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To enable students to read without making sounds and moving lips. So that they may not disturb others.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To enable the students to read with speed, fluency and ease.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To develop proper  understanding of language among the pupils.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4. To help the pupils in expanding their vocabulary.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5. To inculcate the habit of self learning in them.</a:t>
            </a:r>
          </a:p>
          <a:p>
            <a:pPr>
              <a:buNone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Merits:- 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It is time and energy saver.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It is self motivator to the pupils.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It involves self study.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It is helpful in higher classes.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685800"/>
            <a:ext cx="7772400" cy="5669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5. Through silent reading power to concentrate could be developed among pupils.</a:t>
            </a:r>
          </a:p>
          <a:p>
            <a:pPr>
              <a:buNone/>
            </a:pPr>
            <a:r>
              <a:rPr lang="en-US" sz="3000" b="1" dirty="0" smtClean="0"/>
              <a:t>Demerits:-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solidFill>
                  <a:srgbClr val="FF0000"/>
                </a:solidFill>
              </a:rPr>
              <a:t>It is least beneficial for beginners.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solidFill>
                  <a:srgbClr val="FF0000"/>
                </a:solidFill>
              </a:rPr>
              <a:t>Least provision of correction by the teacher.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solidFill>
                  <a:srgbClr val="FF0000"/>
                </a:solidFill>
              </a:rPr>
              <a:t>It has no scope of improving pronunciation.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solidFill>
                  <a:srgbClr val="FF0000"/>
                </a:solidFill>
              </a:rPr>
              <a:t>Pupil are not able to understand the whole content.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solidFill>
                  <a:srgbClr val="FF0000"/>
                </a:solidFill>
              </a:rPr>
              <a:t>Some pupils may not be reading the whole passage.</a:t>
            </a:r>
          </a:p>
          <a:p>
            <a:pPr marL="514350" indent="-514350">
              <a:buAutoNum type="arabicPeriod"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</a:t>
            </a:r>
            <a:endParaRPr lang="en-US" sz="9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9600" b="1" smtClean="0">
                <a:solidFill>
                  <a:srgbClr val="C00000"/>
                </a:solidFill>
              </a:rPr>
              <a:t> </a:t>
            </a:r>
            <a:r>
              <a:rPr lang="en-US" sz="9600" b="1" smtClean="0">
                <a:solidFill>
                  <a:srgbClr val="C00000"/>
                </a:solidFill>
              </a:rPr>
              <a:t> </a:t>
            </a:r>
            <a:r>
              <a:rPr lang="en-US" sz="9600" b="1" smtClean="0">
                <a:solidFill>
                  <a:srgbClr val="00B050"/>
                </a:solidFill>
              </a:rPr>
              <a:t>THANKS </a:t>
            </a:r>
            <a:endParaRPr lang="en-US" sz="9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963</TotalTime>
  <Words>223</Words>
  <Application>Microsoft Office PowerPoint</Application>
  <PresentationFormat>On-screen Show (4:3)</PresentationFormat>
  <Paragraphs>36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SADBHAVNA COLLEGE  OF EDUCATION FOR WOMEN   RAIKOT, JALALDIWAL LUDHIANA</vt:lpstr>
      <vt:lpstr>       SUBJECT</vt:lpstr>
      <vt:lpstr>          TOPIC 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XTREME</cp:lastModifiedBy>
  <cp:revision>105</cp:revision>
  <dcterms:created xsi:type="dcterms:W3CDTF">2006-08-16T00:00:00Z</dcterms:created>
  <dcterms:modified xsi:type="dcterms:W3CDTF">2020-09-22T07:48:21Z</dcterms:modified>
</cp:coreProperties>
</file>