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609600"/>
            <a:ext cx="2819400" cy="6477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C000"/>
                </a:solidFill>
              </a:rPr>
              <a:t>Sadbhavna</a:t>
            </a:r>
            <a:br>
              <a:rPr lang="en-US" sz="4000" dirty="0" smtClean="0">
                <a:solidFill>
                  <a:srgbClr val="FFC000"/>
                </a:solidFill>
              </a:rPr>
            </a:br>
            <a:r>
              <a:rPr lang="en-US" sz="4000" dirty="0" smtClean="0">
                <a:solidFill>
                  <a:srgbClr val="FFC000"/>
                </a:solidFill>
              </a:rPr>
              <a:t>College</a:t>
            </a:r>
            <a:br>
              <a:rPr lang="en-US" sz="4000" dirty="0" smtClean="0">
                <a:solidFill>
                  <a:srgbClr val="FFC000"/>
                </a:solidFill>
              </a:rPr>
            </a:br>
            <a:r>
              <a:rPr lang="en-US" sz="4000" dirty="0" smtClean="0">
                <a:solidFill>
                  <a:srgbClr val="FFC000"/>
                </a:solidFill>
              </a:rPr>
              <a:t>of</a:t>
            </a:r>
            <a:br>
              <a:rPr lang="en-US" sz="4000" dirty="0" smtClean="0">
                <a:solidFill>
                  <a:srgbClr val="FFC000"/>
                </a:solidFill>
              </a:rPr>
            </a:br>
            <a:r>
              <a:rPr lang="en-US" sz="4000" dirty="0" smtClean="0">
                <a:solidFill>
                  <a:srgbClr val="FFC000"/>
                </a:solidFill>
              </a:rPr>
              <a:t>Education</a:t>
            </a:r>
            <a:br>
              <a:rPr lang="en-US" sz="4000" dirty="0" smtClean="0">
                <a:solidFill>
                  <a:srgbClr val="FFC000"/>
                </a:solidFill>
              </a:rPr>
            </a:br>
            <a:r>
              <a:rPr lang="en-US" sz="4000" dirty="0" smtClean="0">
                <a:solidFill>
                  <a:srgbClr val="FFC000"/>
                </a:solidFill>
              </a:rPr>
              <a:t>for women</a:t>
            </a:r>
            <a:br>
              <a:rPr lang="en-US" sz="4000" dirty="0" smtClean="0">
                <a:solidFill>
                  <a:srgbClr val="FFC000"/>
                </a:solidFill>
              </a:rPr>
            </a:br>
            <a:r>
              <a:rPr lang="en-US" sz="4000" dirty="0" smtClean="0">
                <a:solidFill>
                  <a:srgbClr val="FFC000"/>
                </a:solidFill>
              </a:rPr>
              <a:t/>
            </a:r>
            <a:br>
              <a:rPr lang="en-US" sz="4000" dirty="0" smtClean="0">
                <a:solidFill>
                  <a:srgbClr val="FFC000"/>
                </a:solidFill>
              </a:rPr>
            </a:br>
            <a:r>
              <a:rPr lang="en-US" sz="4000" dirty="0" smtClean="0">
                <a:solidFill>
                  <a:srgbClr val="FFC000"/>
                </a:solidFill>
              </a:rPr>
              <a:t>Raikot,</a:t>
            </a:r>
            <a:br>
              <a:rPr lang="en-US" sz="4000" dirty="0" smtClean="0">
                <a:solidFill>
                  <a:srgbClr val="FFC000"/>
                </a:solidFill>
              </a:rPr>
            </a:br>
            <a:r>
              <a:rPr lang="en-US" sz="4000" dirty="0" smtClean="0">
                <a:solidFill>
                  <a:srgbClr val="FFC000"/>
                </a:solidFill>
              </a:rPr>
              <a:t>Jalaldiwal</a:t>
            </a:r>
            <a:br>
              <a:rPr lang="en-US" sz="4000" dirty="0" smtClean="0">
                <a:solidFill>
                  <a:srgbClr val="FFC000"/>
                </a:solidFill>
              </a:rPr>
            </a:br>
            <a:r>
              <a:rPr lang="en-US" sz="4000" dirty="0" smtClean="0">
                <a:solidFill>
                  <a:srgbClr val="FFC000"/>
                </a:solidFill>
              </a:rPr>
              <a:t>Ludhiana</a:t>
            </a:r>
            <a:br>
              <a:rPr lang="en-US" sz="4000" dirty="0" smtClean="0">
                <a:solidFill>
                  <a:srgbClr val="FFC000"/>
                </a:solidFill>
              </a:rPr>
            </a:br>
            <a:r>
              <a:rPr lang="en-US" sz="4000" dirty="0" smtClean="0">
                <a:solidFill>
                  <a:srgbClr val="FFC000"/>
                </a:solidFill>
              </a:rPr>
              <a:t> </a:t>
            </a:r>
            <a:endParaRPr lang="en-US" sz="4000" dirty="0">
              <a:solidFill>
                <a:srgbClr val="FFC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0"/>
            <a:ext cx="6019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239000" cy="1447800"/>
          </a:xfrm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chemeClr val="accent2"/>
                </a:solidFill>
                <a:cs typeface="Aharoni" pitchFamily="2" charset="-79"/>
              </a:rPr>
              <a:t>            Subject</a:t>
            </a:r>
            <a:endParaRPr lang="en-US" sz="6600" dirty="0">
              <a:solidFill>
                <a:schemeClr val="accent2"/>
              </a:solidFill>
              <a:cs typeface="Aharoni" pitchFamily="2" charset="-79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362200"/>
            <a:ext cx="7239000" cy="409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600" b="1" dirty="0" smtClean="0"/>
              <a:t>            Reading </a:t>
            </a:r>
          </a:p>
          <a:p>
            <a:pPr>
              <a:buNone/>
            </a:pPr>
            <a:r>
              <a:rPr lang="en-US" sz="6600" b="1" dirty="0" smtClean="0"/>
              <a:t>                and    </a:t>
            </a:r>
          </a:p>
          <a:p>
            <a:pPr>
              <a:buNone/>
            </a:pPr>
            <a:r>
              <a:rPr lang="en-US" sz="6600" b="1" dirty="0" smtClean="0"/>
              <a:t>          Reflecting</a:t>
            </a: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                         </a:t>
            </a:r>
            <a:r>
              <a:rPr lang="en-US" sz="8900" dirty="0" smtClean="0">
                <a:solidFill>
                  <a:srgbClr val="FFC000"/>
                </a:solidFill>
              </a:rPr>
              <a:t>Topic</a:t>
            </a:r>
            <a:endParaRPr lang="en-US" sz="8900" dirty="0">
              <a:solidFill>
                <a:srgbClr val="FFC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</a:rPr>
              <a:t>           Role of  School   </a:t>
            </a:r>
          </a:p>
          <a:p>
            <a:pPr>
              <a:buNone/>
            </a:pPr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</a:rPr>
              <a:t>             Language in   </a:t>
            </a:r>
          </a:p>
          <a:p>
            <a:pPr>
              <a:buNone/>
            </a:pPr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</a:rPr>
              <a:t>               Classroom  </a:t>
            </a:r>
          </a:p>
          <a:p>
            <a:pPr>
              <a:buNone/>
            </a:pPr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</a:rPr>
              <a:t>             Instructions</a:t>
            </a:r>
          </a:p>
          <a:p>
            <a:pPr>
              <a:buNone/>
            </a:pPr>
            <a:r>
              <a:rPr lang="en-US" sz="5400" b="1" dirty="0" smtClean="0">
                <a:solidFill>
                  <a:schemeClr val="accent5">
                    <a:lumMod val="75000"/>
                  </a:schemeClr>
                </a:solidFill>
              </a:rPr>
              <a:t>  Incharge    -   Sunita Rani</a:t>
            </a:r>
            <a:endParaRPr lang="en-US" sz="5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sz="49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     Role of  School Language in </a:t>
            </a:r>
            <a:br>
              <a:rPr lang="en-US" sz="49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US" sz="49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         Classroom Instructions                     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US" sz="4000" dirty="0" smtClean="0">
                <a:solidFill>
                  <a:srgbClr val="C00000"/>
                </a:solidFill>
              </a:rPr>
              <a:t>Mutual or Oral Conversation</a:t>
            </a:r>
            <a:endParaRPr lang="en-US" sz="4000" dirty="0">
              <a:solidFill>
                <a:srgbClr val="C00000"/>
              </a:solidFill>
            </a:endParaRP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2590800"/>
            <a:ext cx="73152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endParaRPr lang="en-US" sz="6000" dirty="0">
              <a:solidFill>
                <a:srgbClr val="C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    </a:t>
            </a:r>
          </a:p>
          <a:p>
            <a:r>
              <a:rPr lang="en-US" sz="6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             Discussion </a:t>
            </a:r>
            <a:endParaRPr lang="en-US" sz="60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209800"/>
            <a:ext cx="7391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52728"/>
          </a:xfrm>
        </p:spPr>
        <p:txBody>
          <a:bodyPr/>
          <a:lstStyle/>
          <a:p>
            <a:r>
              <a:rPr lang="en-US" dirty="0" smtClean="0"/>
              <a:t>Use of Audio- Visual Instruments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1447800"/>
            <a:ext cx="4876799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1447800"/>
            <a:ext cx="4191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8153400" cy="4105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9600" b="1" smtClean="0">
                <a:solidFill>
                  <a:srgbClr val="C00000"/>
                </a:solidFill>
                <a:latin typeface="Arial Black" pitchFamily="34" charset="0"/>
              </a:rPr>
              <a:t>  THANKS</a:t>
            </a:r>
            <a:endParaRPr lang="en-US" sz="96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71</TotalTime>
  <Words>41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Module</vt:lpstr>
      <vt:lpstr>Sadbhavna College of Education for women  Raikot, Jalaldiwal Ludhiana  </vt:lpstr>
      <vt:lpstr>            Subject</vt:lpstr>
      <vt:lpstr>                          Topic</vt:lpstr>
      <vt:lpstr>       Role of  School Language in             Classroom Instructions                       Mutual or Oral Conversation</vt:lpstr>
      <vt:lpstr>   </vt:lpstr>
      <vt:lpstr>Use of Audio- Visual Instruments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Sadbhavna College</dc:title>
  <dc:creator>God</dc:creator>
  <cp:lastModifiedBy>XTREME</cp:lastModifiedBy>
  <cp:revision>13</cp:revision>
  <dcterms:created xsi:type="dcterms:W3CDTF">2006-08-16T00:00:00Z</dcterms:created>
  <dcterms:modified xsi:type="dcterms:W3CDTF">2020-08-31T08:22:48Z</dcterms:modified>
</cp:coreProperties>
</file>