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2819400" cy="6477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Sadbhavna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College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of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Education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for women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/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Raikot,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Jalaldiwal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Ludhiana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 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6019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239000" cy="1447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2"/>
                </a:solidFill>
                <a:cs typeface="Aharoni" pitchFamily="2" charset="-79"/>
              </a:rPr>
              <a:t>            Subject</a:t>
            </a:r>
            <a:endParaRPr lang="en-US" sz="6600" dirty="0">
              <a:solidFill>
                <a:schemeClr val="accent2"/>
              </a:solidFill>
              <a:cs typeface="Aharoni" pitchFamily="2" charset="-79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smtClean="0"/>
              <a:t>            Reading </a:t>
            </a:r>
          </a:p>
          <a:p>
            <a:pPr>
              <a:buNone/>
            </a:pPr>
            <a:r>
              <a:rPr lang="en-US" sz="6600" b="1" dirty="0" smtClean="0"/>
              <a:t>                and    </a:t>
            </a:r>
          </a:p>
          <a:p>
            <a:pPr>
              <a:buNone/>
            </a:pPr>
            <a:r>
              <a:rPr lang="en-US" sz="6600" b="1" dirty="0" smtClean="0"/>
              <a:t>          Reflecting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                        </a:t>
            </a:r>
            <a:r>
              <a:rPr lang="en-US" sz="8900" dirty="0" smtClean="0">
                <a:solidFill>
                  <a:srgbClr val="FFC000"/>
                </a:solidFill>
              </a:rPr>
              <a:t>Topic</a:t>
            </a:r>
            <a:endParaRPr lang="en-US" sz="8900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           Role of  School   </a:t>
            </a:r>
          </a:p>
          <a:p>
            <a:pPr>
              <a:buNone/>
            </a:pP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             Language in   </a:t>
            </a:r>
          </a:p>
          <a:p>
            <a:pPr>
              <a:buNone/>
            </a:pP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               Classroom  </a:t>
            </a:r>
          </a:p>
          <a:p>
            <a:pPr>
              <a:buNone/>
            </a:pP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             Instructions</a:t>
            </a:r>
          </a:p>
          <a:p>
            <a:pPr>
              <a:buNone/>
            </a:pPr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  Incharge    -   Sunita Rani</a:t>
            </a:r>
            <a:endParaRPr lang="en-US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Role of  School Language in </a:t>
            </a:r>
            <a:br>
              <a:rPr lang="en-US" sz="4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4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Classroom Instructions                     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Mutual or Oral Conversation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90800"/>
            <a:ext cx="73152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</a:t>
            </a:r>
          </a:p>
          <a:p>
            <a:r>
              <a:rPr lang="en-US" sz="6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    Discussion </a:t>
            </a:r>
            <a:endParaRPr lang="en-US" sz="6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09800"/>
            <a:ext cx="7391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/>
          <a:lstStyle/>
          <a:p>
            <a:r>
              <a:rPr lang="en-US" dirty="0" smtClean="0"/>
              <a:t>Use of Audio- Visual Instruments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447800"/>
            <a:ext cx="487679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447800"/>
            <a:ext cx="419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153400" cy="4105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smtClean="0">
                <a:solidFill>
                  <a:srgbClr val="C00000"/>
                </a:solidFill>
                <a:latin typeface="Arial Black" pitchFamily="34" charset="0"/>
              </a:rPr>
              <a:t>  THANKS</a:t>
            </a:r>
            <a:endParaRPr lang="en-US" sz="9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</TotalTime>
  <Words>41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Sadbhavna College of Education for women  Raikot, Jalaldiwal Ludhiana  </vt:lpstr>
      <vt:lpstr>            Subject</vt:lpstr>
      <vt:lpstr>                          Topic</vt:lpstr>
      <vt:lpstr>       Role of  School Language in             Classroom Instructions                       Mutual or Oral Conversation</vt:lpstr>
      <vt:lpstr>   </vt:lpstr>
      <vt:lpstr>Use of Audio- Visual Instruments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</dc:title>
  <dc:creator>God</dc:creator>
  <cp:lastModifiedBy>XTREME</cp:lastModifiedBy>
  <cp:revision>13</cp:revision>
  <dcterms:created xsi:type="dcterms:W3CDTF">2006-08-16T00:00:00Z</dcterms:created>
  <dcterms:modified xsi:type="dcterms:W3CDTF">2020-08-31T08:22:48Z</dcterms:modified>
</cp:coreProperties>
</file>