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3276600" cy="5867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Sadbhavna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College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of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Education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for women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Raikot,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Jalaldiwal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Ludhiana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Right and Proper Education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981200"/>
            <a:ext cx="8183880" cy="4053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Increment of Understanding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599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Increment</a:t>
            </a:r>
            <a:r>
              <a:rPr lang="en-US" dirty="0" smtClean="0"/>
              <a:t> </a:t>
            </a:r>
            <a:r>
              <a:rPr lang="en-US" sz="3600" b="1" dirty="0" smtClean="0"/>
              <a:t>of Speaking Skill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b="1" dirty="0" smtClean="0"/>
              <a:t>Helps in Communication between School and Society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153400" cy="4105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smtClean="0">
                <a:solidFill>
                  <a:srgbClr val="C00000"/>
                </a:solidFill>
                <a:latin typeface="Arial Black" pitchFamily="34" charset="0"/>
              </a:rPr>
              <a:t>  THANKS</a:t>
            </a:r>
            <a:endParaRPr lang="en-US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239000" cy="1447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cs typeface="Aharoni" pitchFamily="2" charset="-79"/>
              </a:rPr>
              <a:t>       Subject</a:t>
            </a:r>
            <a:endParaRPr lang="en-US" sz="6600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62200"/>
            <a:ext cx="7239000" cy="409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      Reading </a:t>
            </a:r>
          </a:p>
          <a:p>
            <a:pPr>
              <a:buNone/>
            </a:pPr>
            <a:r>
              <a:rPr lang="en-US" sz="6600" b="1" dirty="0" smtClean="0"/>
              <a:t>          and    </a:t>
            </a:r>
          </a:p>
          <a:p>
            <a:pPr>
              <a:buNone/>
            </a:pPr>
            <a:r>
              <a:rPr lang="en-US" sz="6600" b="1" dirty="0" smtClean="0"/>
              <a:t>    Reflecting</a:t>
            </a:r>
            <a:endParaRPr lang="en-US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1838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            </a:t>
            </a:r>
            <a:r>
              <a:rPr lang="en-US" sz="8900" dirty="0" smtClean="0">
                <a:solidFill>
                  <a:srgbClr val="FFC000"/>
                </a:solidFill>
              </a:rPr>
              <a:t>Topic</a:t>
            </a:r>
            <a:endParaRPr lang="en-US" sz="8900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   Role of Language   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       in Classroom  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Incharge -  Sunita 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Rani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Easy and Universal Education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Role of Language in Classroom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-685800"/>
            <a:ext cx="9144000" cy="7543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</a:t>
            </a:r>
          </a:p>
          <a:p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</a:t>
            </a:r>
            <a:r>
              <a:rPr lang="en-US" sz="4800" b="1" dirty="0" smtClean="0">
                <a:solidFill>
                  <a:srgbClr val="C00000"/>
                </a:solidFill>
              </a:rPr>
              <a:t>Helps in Chid’s         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      Primary Education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 </a:t>
            </a:r>
            <a:r>
              <a:rPr lang="en-US" sz="4400" dirty="0" smtClean="0">
                <a:solidFill>
                  <a:srgbClr val="C00000"/>
                </a:solidFill>
              </a:rPr>
              <a:t>Psychological Functions 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sz="2800" dirty="0" smtClean="0">
                <a:solidFill>
                  <a:srgbClr val="92D050"/>
                </a:solidFill>
              </a:rPr>
              <a:t>Jung’s Theory of Psychological types 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         Social Functions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  Historical Information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2376" y="5181600"/>
            <a:ext cx="7772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     </a:t>
            </a:r>
            <a:r>
              <a:rPr lang="en-US" sz="4400" b="1" dirty="0" smtClean="0">
                <a:solidFill>
                  <a:srgbClr val="7030A0"/>
                </a:solidFill>
              </a:rPr>
              <a:t>Cultural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</a:rPr>
              <a:t>Functions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</TotalTime>
  <Words>68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Sadbhavna College of Education for women  Raikot, Jalaldiwal Ludhiana  </vt:lpstr>
      <vt:lpstr>       Subject</vt:lpstr>
      <vt:lpstr>                  Topic</vt:lpstr>
      <vt:lpstr>                           Easy and Universal Education</vt:lpstr>
      <vt:lpstr>   </vt:lpstr>
      <vt:lpstr>       Psychological Functions       Jung’s Theory of Psychological types </vt:lpstr>
      <vt:lpstr>Slide 7</vt:lpstr>
      <vt:lpstr>Slide 8</vt:lpstr>
      <vt:lpstr>Slide 9</vt:lpstr>
      <vt:lpstr>Right and Proper Education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Sadbhavna College</dc:title>
  <dc:creator>God</dc:creator>
  <cp:lastModifiedBy>XTREME</cp:lastModifiedBy>
  <cp:revision>29</cp:revision>
  <dcterms:created xsi:type="dcterms:W3CDTF">2006-08-16T00:00:00Z</dcterms:created>
  <dcterms:modified xsi:type="dcterms:W3CDTF">2020-08-31T08:23:19Z</dcterms:modified>
</cp:coreProperties>
</file>