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533400"/>
            <a:ext cx="5334000" cy="5105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EDUCATION FOR WOMEN </a:t>
            </a:r>
          </a:p>
          <a:p>
            <a:r>
              <a:rPr lang="en-US" sz="48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 , JALALDIWAL, LUDHIANA</a:t>
            </a:r>
          </a:p>
        </p:txBody>
      </p:sp>
      <p:pic>
        <p:nvPicPr>
          <p:cNvPr id="5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1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7200" dirty="0" smtClean="0"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READING   </a:t>
            </a:r>
          </a:p>
          <a:p>
            <a:pPr>
              <a:buNone/>
            </a:pP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      AND</a:t>
            </a:r>
          </a:p>
          <a:p>
            <a:pPr>
              <a:buNone/>
            </a:pPr>
            <a:r>
              <a:rPr lang="en-US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REFLECTING</a:t>
            </a:r>
            <a:endParaRPr lang="en-US" sz="7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TOPIC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solidFill>
                  <a:schemeClr val="accent5"/>
                </a:solidFill>
              </a:rPr>
              <a:t>    Reading skill</a:t>
            </a:r>
          </a:p>
          <a:p>
            <a:pPr>
              <a:buNone/>
            </a:pPr>
            <a:endParaRPr lang="en-US" sz="6000" b="1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sz="6000" b="1" dirty="0" err="1" smtClean="0">
                <a:solidFill>
                  <a:schemeClr val="accent5"/>
                </a:solidFill>
              </a:rPr>
              <a:t>Incharge</a:t>
            </a:r>
            <a:r>
              <a:rPr lang="en-US" sz="6000" b="1" dirty="0" smtClean="0">
                <a:solidFill>
                  <a:schemeClr val="accent5"/>
                </a:solidFill>
              </a:rPr>
              <a:t> - </a:t>
            </a:r>
            <a:r>
              <a:rPr lang="en-US" sz="6000" b="1" dirty="0" err="1" smtClean="0">
                <a:solidFill>
                  <a:schemeClr val="accent5"/>
                </a:solidFill>
              </a:rPr>
              <a:t>Sunita</a:t>
            </a:r>
            <a:r>
              <a:rPr lang="en-US" sz="6000" b="1" dirty="0" smtClean="0">
                <a:solidFill>
                  <a:schemeClr val="accent5"/>
                </a:solidFill>
              </a:rPr>
              <a:t>  </a:t>
            </a:r>
          </a:p>
          <a:p>
            <a:pPr>
              <a:buNone/>
            </a:pPr>
            <a:r>
              <a:rPr lang="en-US" sz="6000" b="1" smtClean="0">
                <a:solidFill>
                  <a:schemeClr val="accent5"/>
                </a:solidFill>
              </a:rPr>
              <a:t>                  Rani</a:t>
            </a:r>
            <a:endParaRPr lang="en-US" sz="60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         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Reading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Reading is a learning skill. It helps you improve all parts of the language – vocabulary, spelling, grammar, writing. It helps to develop language intuition  in the correct from.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76200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        </a:t>
            </a:r>
            <a:r>
              <a:rPr lang="en-US" sz="6000" dirty="0" smtClean="0"/>
              <a:t>definitions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84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rgbClr val="7030A0"/>
                </a:solidFill>
              </a:rPr>
              <a:t>C.S.Bhandari</a:t>
            </a:r>
            <a:r>
              <a:rPr lang="en-US" sz="3200" dirty="0" smtClean="0">
                <a:solidFill>
                  <a:srgbClr val="7030A0"/>
                </a:solidFill>
              </a:rPr>
              <a:t>- “Reading is a specific skill. It does not come automatically with the ability to speak but has to be learnt carefully and methodically.”</a:t>
            </a:r>
          </a:p>
          <a:p>
            <a:pPr>
              <a:buNone/>
            </a:pPr>
            <a:r>
              <a:rPr lang="en-US" sz="3200" dirty="0" err="1" smtClean="0">
                <a:solidFill>
                  <a:srgbClr val="7030A0"/>
                </a:solidFill>
              </a:rPr>
              <a:t>W.K.Brunan</a:t>
            </a:r>
            <a:r>
              <a:rPr lang="en-US" sz="3200" dirty="0" smtClean="0">
                <a:solidFill>
                  <a:srgbClr val="7030A0"/>
                </a:solidFill>
              </a:rPr>
              <a:t> – “Reading as a two way interaction in which information is exchange between the reader and the author.”</a:t>
            </a:r>
          </a:p>
          <a:p>
            <a:pPr>
              <a:buNone/>
            </a:pP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484632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9600" dirty="0" smtClean="0">
                <a:solidFill>
                  <a:srgbClr val="C00000"/>
                </a:solidFill>
              </a:rPr>
              <a:t>    THANKS</a:t>
            </a:r>
            <a:endParaRPr lang="en-US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117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Slide 1</vt:lpstr>
      <vt:lpstr>Slide 2</vt:lpstr>
      <vt:lpstr>             TOPIC</vt:lpstr>
      <vt:lpstr>         Reading</vt:lpstr>
      <vt:lpstr>Slide 5</vt:lpstr>
      <vt:lpstr>         definitions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9</cp:revision>
  <dcterms:created xsi:type="dcterms:W3CDTF">2006-08-16T00:00:00Z</dcterms:created>
  <dcterms:modified xsi:type="dcterms:W3CDTF">2020-08-17T05:21:50Z</dcterms:modified>
</cp:coreProperties>
</file>