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FCE6-5E64-42BE-9929-C6305E36444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CF4B-ED3D-4CAD-AF5D-B34F95FCE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1"/>
            <a:ext cx="7467600" cy="32765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</a:t>
            </a:r>
            <a:b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OF</a:t>
            </a:r>
            <a:r>
              <a:rPr lang="en-US" sz="4000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EDUCATION FOR WOMEN </a:t>
            </a:r>
            <a:b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 RAIKOT,JALALDIWAL</a:t>
            </a:r>
            <a: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581400"/>
            <a:ext cx="5105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SUBJECT</a:t>
            </a:r>
            <a:endParaRPr lang="en-US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</a:t>
            </a:r>
            <a:r>
              <a:rPr lang="en-US" sz="7200" b="1" dirty="0" smtClean="0">
                <a:solidFill>
                  <a:srgbClr val="00B050"/>
                </a:solidFill>
              </a:rPr>
              <a:t>      READING           </a:t>
            </a:r>
            <a:endParaRPr lang="en-US" sz="7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 </a:t>
            </a:r>
            <a:r>
              <a:rPr lang="en-US" sz="7200" b="1" dirty="0" smtClean="0">
                <a:solidFill>
                  <a:srgbClr val="00B050"/>
                </a:solidFill>
              </a:rPr>
              <a:t>      AND  </a:t>
            </a:r>
            <a:endParaRPr lang="en-US" sz="7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REFLECTING</a:t>
            </a:r>
          </a:p>
          <a:p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7030A0"/>
                </a:solidFill>
              </a:rPr>
              <a:t>  Reading Ability</a:t>
            </a:r>
          </a:p>
          <a:p>
            <a:pPr>
              <a:buNone/>
            </a:pPr>
            <a:endParaRPr lang="en-US" sz="8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4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sz="4700" b="1" dirty="0" err="1" smtClean="0">
                <a:solidFill>
                  <a:srgbClr val="FFC000"/>
                </a:solidFill>
              </a:rPr>
              <a:t>Incharge</a:t>
            </a:r>
            <a:r>
              <a:rPr lang="en-US" sz="4700" b="1" dirty="0" smtClean="0">
                <a:solidFill>
                  <a:srgbClr val="FFC000"/>
                </a:solidFill>
              </a:rPr>
              <a:t> </a:t>
            </a:r>
            <a:r>
              <a:rPr lang="en-US" sz="4700" b="1" dirty="0" smtClean="0">
                <a:solidFill>
                  <a:srgbClr val="FFC000"/>
                </a:solidFill>
              </a:rPr>
              <a:t>– </a:t>
            </a:r>
            <a:r>
              <a:rPr lang="en-US" sz="4700" b="1" dirty="0" err="1" smtClean="0">
                <a:solidFill>
                  <a:srgbClr val="FFC000"/>
                </a:solidFill>
              </a:rPr>
              <a:t>Sunita</a:t>
            </a:r>
            <a:r>
              <a:rPr lang="en-US" sz="4700" b="1" dirty="0" smtClean="0">
                <a:solidFill>
                  <a:srgbClr val="FFC000"/>
                </a:solidFill>
              </a:rPr>
              <a:t> </a:t>
            </a:r>
            <a:r>
              <a:rPr lang="en-US" sz="4700" b="1" dirty="0" err="1" smtClean="0">
                <a:solidFill>
                  <a:srgbClr val="FFC000"/>
                </a:solidFill>
              </a:rPr>
              <a:t>Rani</a:t>
            </a:r>
            <a:endParaRPr lang="en-US" sz="47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9248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   </a:t>
            </a:r>
          </a:p>
          <a:p>
            <a:pPr>
              <a:buNone/>
            </a:pPr>
            <a:r>
              <a:rPr lang="en-US" sz="2800" b="1" dirty="0" smtClean="0"/>
              <a:t>  </a:t>
            </a:r>
          </a:p>
          <a:p>
            <a:pPr algn="just">
              <a:buNone/>
            </a:pPr>
            <a:r>
              <a:rPr lang="en-US" sz="2800" b="1" dirty="0" smtClean="0"/>
              <a:t> </a:t>
            </a:r>
            <a:r>
              <a:rPr lang="en-US" sz="2800" b="1" dirty="0" smtClean="0"/>
              <a:t> Learning to read is the acquisition and practice of the skills necessary to understand the meaning behind printed words. For a fairly good reader, the skill of reading often feels simple, effortless and automatic.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A child’s ability to learn to read, known as readiness begins in infancy, as the child begins attending to the speech signals in their environment and begins producing spoken language.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57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          Reading Ability</a:t>
            </a:r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153400" cy="6016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Reading ability is determined by many factors, and requires the development of certain skills through early reading instruction to attain success and build on it.</a:t>
            </a: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7030A0"/>
                </a:solidFill>
              </a:rPr>
              <a:t>Use reading to obtain meaning from print.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7030A0"/>
                </a:solidFill>
              </a:rPr>
              <a:t>Have frequent and intensive opportunities to read.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C00000"/>
                </a:solidFill>
              </a:rPr>
              <a:t>Be exposed to frequent, regular spelling sound relationships.</a:t>
            </a:r>
          </a:p>
          <a:p>
            <a:pPr>
              <a:buFont typeface="Wingdings" pitchFamily="2" charset="2"/>
              <a:buChar char="§"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C00000"/>
                </a:solidFill>
              </a:rPr>
              <a:t>Learn about the nature of the alphabetic writing system.</a:t>
            </a:r>
          </a:p>
          <a:p>
            <a:pPr>
              <a:buFont typeface="Wingdings" pitchFamily="2" charset="2"/>
              <a:buChar char="§"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C00000"/>
                </a:solidFill>
              </a:rPr>
              <a:t>Understand the structure of spoken words.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7030A0"/>
                </a:solidFill>
              </a:rPr>
              <a:t>Having a working understanding if how sounds are represented alphabetically.</a:t>
            </a:r>
          </a:p>
          <a:p>
            <a:pPr>
              <a:buFont typeface="Wingdings" pitchFamily="2" charset="2"/>
              <a:buChar char="§"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7030A0"/>
                </a:solidFill>
              </a:rPr>
              <a:t>Sufficient practice in reading to achieve fluency with different kinds of text.</a:t>
            </a:r>
          </a:p>
          <a:p>
            <a:pPr>
              <a:buFont typeface="Wingdings" pitchFamily="2" charset="2"/>
              <a:buChar char="§"/>
            </a:pP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THANKS</a:t>
            </a:r>
            <a:r>
              <a:rPr lang="en-US" sz="9600" b="1" dirty="0" smtClean="0">
                <a:solidFill>
                  <a:srgbClr val="FFFF00"/>
                </a:solidFill>
              </a:rPr>
              <a:t> 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356</TotalTime>
  <Words>195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SADBHAVNA COLLEGE  OF EDUCATION FOR WOMEN    RAIKOT,JALALDIWAL LUDHIANA</vt:lpstr>
      <vt:lpstr>SUBJECT</vt:lpstr>
      <vt:lpstr>TOPIC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XTREME</cp:lastModifiedBy>
  <cp:revision>44</cp:revision>
  <dcterms:created xsi:type="dcterms:W3CDTF">2006-08-16T00:00:00Z</dcterms:created>
  <dcterms:modified xsi:type="dcterms:W3CDTF">2020-09-11T07:43:03Z</dcterms:modified>
</cp:coreProperties>
</file>