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EFCE6-5E64-42BE-9929-C6305E36444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4CF4B-ED3D-4CAD-AF5D-B34F95FCE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4CF4B-ED3D-4CAD-AF5D-B34F95FCE0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1"/>
            <a:ext cx="7696200" cy="358139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COLLEGE </a:t>
            </a:r>
            <a:b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OF</a:t>
            </a:r>
            <a:r>
              <a:rPr lang="en-US" sz="4000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EDUCATION FOR WOMEN  </a:t>
            </a:r>
            <a:b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RAIKOT,</a:t>
            </a:r>
            <a:b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JALALDIWAL</a:t>
            </a:r>
            <a:b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LUDHIANA</a:t>
            </a:r>
          </a:p>
        </p:txBody>
      </p:sp>
      <p:pic>
        <p:nvPicPr>
          <p:cNvPr id="4" name="Picture 2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49530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SUBJECT</a:t>
            </a:r>
            <a:endParaRPr lang="en-US" sz="7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  READING         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     AND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REFLECTING</a:t>
            </a:r>
          </a:p>
          <a:p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         TOPIC</a:t>
            </a:r>
            <a:br>
              <a:rPr lang="en-US" sz="8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343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6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6200" b="1" dirty="0" smtClean="0">
                <a:solidFill>
                  <a:schemeClr val="accent6">
                    <a:lumMod val="75000"/>
                  </a:schemeClr>
                </a:solidFill>
              </a:rPr>
              <a:t> Procedure of Discussion</a:t>
            </a:r>
            <a:endParaRPr lang="en-US" sz="6200" b="1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sz="8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4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</a:t>
            </a:r>
            <a:r>
              <a:rPr lang="en-US" sz="4700" b="1" dirty="0" err="1" smtClean="0">
                <a:solidFill>
                  <a:srgbClr val="FFC000"/>
                </a:solidFill>
              </a:rPr>
              <a:t>Incharge</a:t>
            </a:r>
            <a:r>
              <a:rPr lang="en-US" sz="4700" b="1" dirty="0" smtClean="0">
                <a:solidFill>
                  <a:srgbClr val="FFC000"/>
                </a:solidFill>
              </a:rPr>
              <a:t> – </a:t>
            </a:r>
            <a:r>
              <a:rPr lang="en-US" sz="4700" b="1" dirty="0" err="1" smtClean="0">
                <a:solidFill>
                  <a:srgbClr val="FFC000"/>
                </a:solidFill>
              </a:rPr>
              <a:t>Sunita</a:t>
            </a:r>
            <a:r>
              <a:rPr lang="en-US" sz="4700" b="1" dirty="0" smtClean="0">
                <a:solidFill>
                  <a:srgbClr val="FFC000"/>
                </a:solidFill>
              </a:rPr>
              <a:t> </a:t>
            </a:r>
            <a:r>
              <a:rPr lang="en-US" sz="4700" b="1" dirty="0" err="1" smtClean="0">
                <a:solidFill>
                  <a:srgbClr val="FFC000"/>
                </a:solidFill>
              </a:rPr>
              <a:t>Rani</a:t>
            </a:r>
            <a:endParaRPr lang="en-US" sz="4700" b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8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381000"/>
            <a:ext cx="7924800" cy="6019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Procedure of Discussion</a:t>
            </a:r>
          </a:p>
          <a:p>
            <a:pPr algn="ctr">
              <a:buFont typeface="Wingdings" pitchFamily="2" charset="2"/>
              <a:buChar char="v"/>
            </a:pPr>
            <a:r>
              <a:rPr lang="en-US" sz="3200" b="1" dirty="0" smtClean="0"/>
              <a:t>Introducing the topic/text:- </a:t>
            </a:r>
            <a:r>
              <a:rPr lang="en-US" sz="3200" b="1" dirty="0" smtClean="0">
                <a:solidFill>
                  <a:schemeClr val="accent1"/>
                </a:solidFill>
              </a:rPr>
              <a:t>A teacher    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          selects a topic with the help of students and their views.</a:t>
            </a:r>
          </a:p>
          <a:p>
            <a:pPr algn="ctr">
              <a:buNone/>
            </a:pPr>
            <a:endParaRPr lang="en-US" sz="3200" b="1" dirty="0" smtClean="0">
              <a:solidFill>
                <a:schemeClr val="accent1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3200" b="1" dirty="0" smtClean="0"/>
              <a:t>Introducing the sources:- </a:t>
            </a:r>
            <a:r>
              <a:rPr lang="en-US" sz="3200" b="1" dirty="0" smtClean="0">
                <a:solidFill>
                  <a:schemeClr val="accent1"/>
                </a:solidFill>
              </a:rPr>
              <a:t>After the   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     introduction of the topic or text,  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       the teacher will now introduce the sources to the students.</a:t>
            </a:r>
          </a:p>
          <a:p>
            <a:pPr algn="ctr">
              <a:buNone/>
            </a:pPr>
            <a:endParaRPr lang="en-US" sz="3200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153400" cy="55595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9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Preparation:- </a:t>
            </a:r>
            <a:r>
              <a:rPr lang="en-US" sz="3200" b="1" dirty="0" smtClean="0">
                <a:solidFill>
                  <a:schemeClr val="accent1"/>
                </a:solidFill>
              </a:rPr>
              <a:t>The relevant material  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            should be collected under the 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            supervision of the teacher.</a:t>
            </a:r>
          </a:p>
          <a:p>
            <a:pPr>
              <a:buNone/>
            </a:pPr>
            <a:endParaRPr lang="en-US" sz="3200" b="1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Conducting discussion:- </a:t>
            </a:r>
            <a:r>
              <a:rPr lang="en-US" sz="3200" b="1" dirty="0" smtClean="0">
                <a:solidFill>
                  <a:schemeClr val="accent1"/>
                </a:solidFill>
              </a:rPr>
              <a:t>After collecting 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          relevant material students will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          discuss about the topic/text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          within themselves. the teacher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          may assign duty to some students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          to start the discussion.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5400" b="1" dirty="0" smtClean="0"/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7239000" cy="581955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Evaluation:- </a:t>
            </a:r>
            <a:r>
              <a:rPr lang="en-US" b="1" dirty="0" smtClean="0">
                <a:solidFill>
                  <a:schemeClr val="accent1"/>
                </a:solidFill>
              </a:rPr>
              <a:t>Evaluation is the last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              step of discussion. After 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              conducting discussion. its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              evaluation is mandatory  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              conclusion.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6697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 Limitations</a:t>
            </a:r>
          </a:p>
          <a:p>
            <a:pPr>
              <a:buNone/>
            </a:pPr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accent1"/>
                </a:solidFill>
              </a:rPr>
              <a:t>There is lack of such teacher who can very well organize discussion.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accent1"/>
                </a:solidFill>
              </a:rPr>
              <a:t>It is not suitable for all types of students.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accent1"/>
                </a:solidFill>
              </a:rPr>
              <a:t>It is not suitable for all topics.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accent1"/>
                </a:solidFill>
              </a:rPr>
              <a:t>Sometimes, discussion turns into debate in place of co-operative process.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accent1"/>
                </a:solidFill>
              </a:rPr>
              <a:t>It is very time and energy consuming method of learning.</a:t>
            </a:r>
          </a:p>
          <a:p>
            <a:pPr>
              <a:buFont typeface="Arial" pitchFamily="34" charset="0"/>
              <a:buChar char="•"/>
            </a:pPr>
            <a:endParaRPr lang="en-US" sz="3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3200" b="1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1"/>
                </a:solidFill>
              </a:rPr>
              <a:t>It is not applicable for primary classes.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1"/>
                </a:solidFill>
              </a:rPr>
              <a:t>Discussion may be dominated by few students.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1"/>
                </a:solidFill>
              </a:rPr>
              <a:t>It is likely to go off the track.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1"/>
                </a:solidFill>
              </a:rPr>
              <a:t>It may involve unnecessary arguments.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    </a:t>
            </a:r>
            <a:r>
              <a:rPr lang="en-US" sz="9600" b="1" dirty="0" smtClean="0">
                <a:solidFill>
                  <a:srgbClr val="00B050"/>
                </a:solidFill>
              </a:rPr>
              <a:t>THANKS </a:t>
            </a:r>
            <a:endParaRPr lang="en-US" sz="9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729</TotalTime>
  <Words>237</Words>
  <Application>Microsoft Office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SADBHAVNA COLLEGE  OF EDUCATION FOR WOMEN   RAIKOT, JALALDIWAL LUDHIANA</vt:lpstr>
      <vt:lpstr>      SUBJECT</vt:lpstr>
      <vt:lpstr>          TOPIC 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SADBHAVNA COLLEGE OF EDUCATION FOR WOMEN  RAIKOT , JALALDIWAL, LUDHIANA</dc:title>
  <dc:creator>XTREME</dc:creator>
  <cp:lastModifiedBy>God</cp:lastModifiedBy>
  <cp:revision>77</cp:revision>
  <dcterms:created xsi:type="dcterms:W3CDTF">2006-08-16T00:00:00Z</dcterms:created>
  <dcterms:modified xsi:type="dcterms:W3CDTF">2020-09-18T13:48:07Z</dcterms:modified>
</cp:coreProperties>
</file>