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6EFCE6-5E64-42BE-9929-C6305E364444}" type="datetimeFigureOut">
              <a:rPr lang="en-US" smtClean="0"/>
              <a:pPr/>
              <a:t>9/18/2020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64CF4B-ED3D-4CAD-AF5D-B34F95FCE0C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64CF4B-ED3D-4CAD-AF5D-B34F95FCE0C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9/18/2020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9/18/2020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9/18/2020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52401"/>
            <a:ext cx="7696200" cy="3581399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rgbClr val="FFFF00"/>
                </a:solidFill>
                <a:latin typeface="Bookman Old Style" pitchFamily="18" charset="0"/>
                <a:ea typeface="Batang" pitchFamily="18" charset="-127"/>
                <a:cs typeface="Verdana" pitchFamily="34" charset="0"/>
              </a:rPr>
              <a:t>SADBHAVNA COLLEGE </a:t>
            </a:r>
            <a:br>
              <a:rPr lang="en-US" sz="4000" b="1" dirty="0" smtClean="0">
                <a:solidFill>
                  <a:srgbClr val="FFFF00"/>
                </a:solidFill>
                <a:latin typeface="Bookman Old Style" pitchFamily="18" charset="0"/>
                <a:ea typeface="Batang" pitchFamily="18" charset="-127"/>
                <a:cs typeface="Verdana" pitchFamily="34" charset="0"/>
              </a:rPr>
            </a:br>
            <a:r>
              <a:rPr lang="en-US" sz="4000" b="1" dirty="0" smtClean="0">
                <a:solidFill>
                  <a:srgbClr val="FFFF00"/>
                </a:solidFill>
                <a:latin typeface="Bookman Old Style" pitchFamily="18" charset="0"/>
                <a:ea typeface="Batang" pitchFamily="18" charset="-127"/>
                <a:cs typeface="Verdana" pitchFamily="34" charset="0"/>
              </a:rPr>
              <a:t>OF</a:t>
            </a:r>
            <a:r>
              <a:rPr lang="en-US" sz="4000" dirty="0" smtClean="0">
                <a:solidFill>
                  <a:srgbClr val="FFFF00"/>
                </a:solidFill>
                <a:latin typeface="Bookman Old Style" pitchFamily="18" charset="0"/>
                <a:ea typeface="Batang" pitchFamily="18" charset="-127"/>
                <a:cs typeface="Verdana" pitchFamily="34" charset="0"/>
              </a:rPr>
              <a:t> </a:t>
            </a:r>
            <a:r>
              <a:rPr lang="en-US" sz="4000" b="1" dirty="0" smtClean="0">
                <a:solidFill>
                  <a:srgbClr val="FFFF00"/>
                </a:solidFill>
                <a:latin typeface="Bookman Old Style" pitchFamily="18" charset="0"/>
                <a:ea typeface="Batang" pitchFamily="18" charset="-127"/>
                <a:cs typeface="Verdana" pitchFamily="34" charset="0"/>
              </a:rPr>
              <a:t>EDUCATION FOR WOMEN  </a:t>
            </a:r>
            <a:br>
              <a:rPr lang="en-US" sz="4000" b="1" dirty="0" smtClean="0">
                <a:solidFill>
                  <a:srgbClr val="FFFF00"/>
                </a:solidFill>
                <a:latin typeface="Bookman Old Style" pitchFamily="18" charset="0"/>
                <a:ea typeface="Batang" pitchFamily="18" charset="-127"/>
                <a:cs typeface="Verdana" pitchFamily="34" charset="0"/>
              </a:rPr>
            </a:br>
            <a:r>
              <a:rPr lang="en-US" sz="4000" b="1" dirty="0" smtClean="0">
                <a:solidFill>
                  <a:srgbClr val="FFFF00"/>
                </a:solidFill>
                <a:latin typeface="Bookman Old Style" pitchFamily="18" charset="0"/>
                <a:ea typeface="Batang" pitchFamily="18" charset="-127"/>
                <a:cs typeface="Verdana" pitchFamily="34" charset="0"/>
              </a:rPr>
              <a:t>RAIKOT,</a:t>
            </a:r>
            <a:br>
              <a:rPr lang="en-US" sz="4000" b="1" dirty="0" smtClean="0">
                <a:solidFill>
                  <a:srgbClr val="FFFF00"/>
                </a:solidFill>
                <a:latin typeface="Bookman Old Style" pitchFamily="18" charset="0"/>
                <a:ea typeface="Batang" pitchFamily="18" charset="-127"/>
                <a:cs typeface="Verdana" pitchFamily="34" charset="0"/>
              </a:rPr>
            </a:br>
            <a:r>
              <a:rPr lang="en-US" sz="4000" b="1" dirty="0" smtClean="0">
                <a:solidFill>
                  <a:srgbClr val="FFFF00"/>
                </a:solidFill>
                <a:latin typeface="Bookman Old Style" pitchFamily="18" charset="0"/>
                <a:ea typeface="Batang" pitchFamily="18" charset="-127"/>
                <a:cs typeface="Verdana" pitchFamily="34" charset="0"/>
              </a:rPr>
              <a:t>JALALDIWAL</a:t>
            </a:r>
            <a:br>
              <a:rPr lang="en-US" sz="4000" b="1" dirty="0" smtClean="0">
                <a:solidFill>
                  <a:srgbClr val="FFFF00"/>
                </a:solidFill>
                <a:latin typeface="Bookman Old Style" pitchFamily="18" charset="0"/>
                <a:ea typeface="Batang" pitchFamily="18" charset="-127"/>
                <a:cs typeface="Verdana" pitchFamily="34" charset="0"/>
              </a:rPr>
            </a:br>
            <a:r>
              <a:rPr lang="en-US" sz="4000" b="1" dirty="0" smtClean="0">
                <a:solidFill>
                  <a:srgbClr val="FFFF00"/>
                </a:solidFill>
                <a:latin typeface="Bookman Old Style" pitchFamily="18" charset="0"/>
                <a:ea typeface="Batang" pitchFamily="18" charset="-127"/>
                <a:cs typeface="Verdana" pitchFamily="34" charset="0"/>
              </a:rPr>
              <a:t>LUDHIANA</a:t>
            </a:r>
          </a:p>
        </p:txBody>
      </p:sp>
      <p:pic>
        <p:nvPicPr>
          <p:cNvPr id="4" name="Picture 2" descr="C:\Users\XTREME\Desktop\downloa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371600"/>
            <a:ext cx="4953000" cy="5486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  SUBJECT</a:t>
            </a:r>
            <a:endParaRPr lang="en-US" sz="72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10229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7200" b="1" dirty="0" smtClean="0">
                <a:solidFill>
                  <a:srgbClr val="00B050"/>
                </a:solidFill>
              </a:rPr>
              <a:t>      READING           </a:t>
            </a:r>
          </a:p>
          <a:p>
            <a:pPr>
              <a:buNone/>
            </a:pPr>
            <a:r>
              <a:rPr lang="en-US" sz="7200" b="1" dirty="0" smtClean="0">
                <a:solidFill>
                  <a:srgbClr val="00B050"/>
                </a:solidFill>
              </a:rPr>
              <a:t>         AND  </a:t>
            </a:r>
          </a:p>
          <a:p>
            <a:pPr>
              <a:buNone/>
            </a:pPr>
            <a:r>
              <a:rPr lang="en-US" sz="7200" b="1" dirty="0" smtClean="0">
                <a:solidFill>
                  <a:srgbClr val="00B050"/>
                </a:solidFill>
              </a:rPr>
              <a:t>    REFLECTING</a:t>
            </a:r>
          </a:p>
          <a:p>
            <a:endParaRPr lang="en-US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2286000"/>
          </a:xfrm>
        </p:spPr>
        <p:txBody>
          <a:bodyPr>
            <a:normAutofit fontScale="90000"/>
          </a:bodyPr>
          <a:lstStyle/>
          <a:p>
            <a:r>
              <a:rPr lang="en-US" sz="80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          TOPIC</a:t>
            </a:r>
            <a:br>
              <a:rPr lang="en-US" sz="80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</a:br>
            <a:endParaRPr lang="en-US" sz="8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53400" cy="434340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endParaRPr lang="en-US" sz="62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en-US" sz="6200" b="1" dirty="0" smtClean="0">
                <a:solidFill>
                  <a:schemeClr val="accent6">
                    <a:lumMod val="75000"/>
                  </a:schemeClr>
                </a:solidFill>
              </a:rPr>
              <a:t> Procedure of Discussion</a:t>
            </a:r>
            <a:endParaRPr lang="en-US" sz="6200" b="1" dirty="0" smtClean="0">
              <a:solidFill>
                <a:srgbClr val="92D050"/>
              </a:solidFill>
            </a:endParaRPr>
          </a:p>
          <a:p>
            <a:pPr>
              <a:buNone/>
            </a:pPr>
            <a:endParaRPr lang="en-US" sz="8000" b="1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en-US" sz="47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  </a:t>
            </a:r>
            <a:r>
              <a:rPr lang="en-US" sz="4700" b="1" dirty="0" err="1" smtClean="0">
                <a:solidFill>
                  <a:srgbClr val="FFC000"/>
                </a:solidFill>
              </a:rPr>
              <a:t>Incharge</a:t>
            </a:r>
            <a:r>
              <a:rPr lang="en-US" sz="4700" b="1" dirty="0" smtClean="0">
                <a:solidFill>
                  <a:srgbClr val="FFC000"/>
                </a:solidFill>
              </a:rPr>
              <a:t> – </a:t>
            </a:r>
            <a:r>
              <a:rPr lang="en-US" sz="4700" b="1" dirty="0" err="1" smtClean="0">
                <a:solidFill>
                  <a:srgbClr val="FFC000"/>
                </a:solidFill>
              </a:rPr>
              <a:t>Sunita</a:t>
            </a:r>
            <a:r>
              <a:rPr lang="en-US" sz="4700" b="1" dirty="0" smtClean="0">
                <a:solidFill>
                  <a:srgbClr val="FFC000"/>
                </a:solidFill>
              </a:rPr>
              <a:t> </a:t>
            </a:r>
            <a:r>
              <a:rPr lang="en-US" sz="4700" b="1" dirty="0" err="1" smtClean="0">
                <a:solidFill>
                  <a:srgbClr val="FFC000"/>
                </a:solidFill>
              </a:rPr>
              <a:t>Rani</a:t>
            </a:r>
            <a:endParaRPr lang="en-US" sz="4700" b="1" dirty="0" smtClean="0">
              <a:solidFill>
                <a:srgbClr val="FFC000"/>
              </a:solidFill>
            </a:endParaRPr>
          </a:p>
          <a:p>
            <a:pPr>
              <a:buNone/>
            </a:pPr>
            <a:endParaRPr lang="en-US" sz="80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28600" y="381000"/>
            <a:ext cx="7924800" cy="60198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3600" b="1" dirty="0" smtClean="0">
                <a:solidFill>
                  <a:schemeClr val="tx2"/>
                </a:solidFill>
              </a:rPr>
              <a:t>Procedure of Discussion</a:t>
            </a:r>
          </a:p>
          <a:p>
            <a:pPr algn="ctr">
              <a:buFont typeface="Wingdings" pitchFamily="2" charset="2"/>
              <a:buChar char="v"/>
            </a:pPr>
            <a:r>
              <a:rPr lang="en-US" sz="3200" b="1" dirty="0" smtClean="0"/>
              <a:t>Introducing the topic/text:- </a:t>
            </a:r>
            <a:r>
              <a:rPr lang="en-US" sz="3200" b="1" dirty="0" smtClean="0">
                <a:solidFill>
                  <a:schemeClr val="accent1"/>
                </a:solidFill>
              </a:rPr>
              <a:t>A teacher    </a:t>
            </a:r>
          </a:p>
          <a:p>
            <a:pPr algn="ctr">
              <a:buNone/>
            </a:pPr>
            <a:r>
              <a:rPr lang="en-US" sz="3200" b="1" dirty="0" smtClean="0">
                <a:solidFill>
                  <a:schemeClr val="accent1"/>
                </a:solidFill>
              </a:rPr>
              <a:t>           selects a topic with the help of students and their views.</a:t>
            </a:r>
          </a:p>
          <a:p>
            <a:pPr algn="ctr">
              <a:buNone/>
            </a:pPr>
            <a:endParaRPr lang="en-US" sz="3200" b="1" dirty="0" smtClean="0">
              <a:solidFill>
                <a:schemeClr val="accent1"/>
              </a:solidFill>
            </a:endParaRPr>
          </a:p>
          <a:p>
            <a:pPr algn="ctr">
              <a:buFont typeface="Wingdings" pitchFamily="2" charset="2"/>
              <a:buChar char="v"/>
            </a:pPr>
            <a:r>
              <a:rPr lang="en-US" sz="3200" b="1" dirty="0" smtClean="0"/>
              <a:t>Introducing the sources:- </a:t>
            </a:r>
            <a:r>
              <a:rPr lang="en-US" sz="3200" b="1" dirty="0" smtClean="0">
                <a:solidFill>
                  <a:schemeClr val="accent1"/>
                </a:solidFill>
              </a:rPr>
              <a:t>After the   </a:t>
            </a:r>
          </a:p>
          <a:p>
            <a:pPr algn="ctr">
              <a:buNone/>
            </a:pPr>
            <a:r>
              <a:rPr lang="en-US" sz="3200" b="1" dirty="0" smtClean="0">
                <a:solidFill>
                  <a:schemeClr val="accent1"/>
                </a:solidFill>
              </a:rPr>
              <a:t>      introduction of the topic or text,  </a:t>
            </a:r>
          </a:p>
          <a:p>
            <a:pPr algn="ctr">
              <a:buNone/>
            </a:pPr>
            <a:r>
              <a:rPr lang="en-US" sz="3200" b="1" dirty="0" smtClean="0">
                <a:solidFill>
                  <a:schemeClr val="accent1"/>
                </a:solidFill>
              </a:rPr>
              <a:t>        the teacher will now introduce the sources to the students.</a:t>
            </a:r>
          </a:p>
          <a:p>
            <a:pPr algn="ctr">
              <a:buNone/>
            </a:pPr>
            <a:endParaRPr lang="en-US" sz="3200" b="1" dirty="0" smtClean="0">
              <a:solidFill>
                <a:schemeClr val="accent3"/>
              </a:solidFill>
            </a:endParaRPr>
          </a:p>
          <a:p>
            <a:pPr algn="ctr">
              <a:buNone/>
            </a:pPr>
            <a:endParaRPr lang="en-US" sz="32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914400"/>
            <a:ext cx="8153400" cy="5559552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en-US" sz="3900" b="1" dirty="0" smtClean="0">
                <a:solidFill>
                  <a:srgbClr val="7030A0"/>
                </a:solidFill>
              </a:rPr>
              <a:t> </a:t>
            </a:r>
            <a:r>
              <a:rPr lang="en-US" sz="3200" b="1" dirty="0" smtClean="0">
                <a:solidFill>
                  <a:srgbClr val="7030A0"/>
                </a:solidFill>
              </a:rPr>
              <a:t>Preparation:- </a:t>
            </a:r>
            <a:r>
              <a:rPr lang="en-US" sz="3200" b="1" dirty="0" smtClean="0">
                <a:solidFill>
                  <a:schemeClr val="accent1"/>
                </a:solidFill>
              </a:rPr>
              <a:t>The relevant material   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accent1"/>
                </a:solidFill>
              </a:rPr>
              <a:t>             should be collected under the  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accent1"/>
                </a:solidFill>
              </a:rPr>
              <a:t>             supervision of the teacher.</a:t>
            </a:r>
          </a:p>
          <a:p>
            <a:pPr>
              <a:buNone/>
            </a:pPr>
            <a:endParaRPr lang="en-US" sz="3200" b="1" dirty="0" smtClean="0">
              <a:solidFill>
                <a:schemeClr val="accent1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en-US" sz="3200" b="1" dirty="0" smtClean="0">
                <a:solidFill>
                  <a:schemeClr val="accent1"/>
                </a:solidFill>
              </a:rPr>
              <a:t> </a:t>
            </a:r>
            <a:r>
              <a:rPr lang="en-US" sz="3200" b="1" dirty="0" smtClean="0">
                <a:solidFill>
                  <a:srgbClr val="7030A0"/>
                </a:solidFill>
              </a:rPr>
              <a:t>Conducting discussion:- </a:t>
            </a:r>
            <a:r>
              <a:rPr lang="en-US" sz="3200" b="1" dirty="0" smtClean="0">
                <a:solidFill>
                  <a:schemeClr val="accent1"/>
                </a:solidFill>
              </a:rPr>
              <a:t>After collecting  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accent1"/>
                </a:solidFill>
              </a:rPr>
              <a:t>           relevant material students will 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accent1"/>
                </a:solidFill>
              </a:rPr>
              <a:t>           discuss about the topic/text 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accent1"/>
                </a:solidFill>
              </a:rPr>
              <a:t>           within themselves. the teacher 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accent1"/>
                </a:solidFill>
              </a:rPr>
              <a:t>           may assign duty to some students 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accent1"/>
                </a:solidFill>
              </a:rPr>
              <a:t>           to start the discussion.</a:t>
            </a:r>
            <a:endParaRPr lang="en-US" sz="32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type="body" idx="2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endParaRPr lang="en-US" sz="5400" b="1" dirty="0" smtClean="0"/>
          </a:p>
          <a:p>
            <a:pPr>
              <a:buNone/>
            </a:pPr>
            <a:endParaRPr lang="en-US" sz="4000" b="1" dirty="0" smtClean="0"/>
          </a:p>
          <a:p>
            <a:pPr>
              <a:buNone/>
            </a:pPr>
            <a:endParaRPr lang="en-US" sz="4000" b="1" dirty="0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457200" y="685800"/>
            <a:ext cx="7239000" cy="5819552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 </a:t>
            </a:r>
            <a:r>
              <a:rPr lang="en-US" b="1" dirty="0" smtClean="0">
                <a:solidFill>
                  <a:srgbClr val="7030A0"/>
                </a:solidFill>
              </a:rPr>
              <a:t>Evaluation:- </a:t>
            </a:r>
            <a:r>
              <a:rPr lang="en-US" b="1" dirty="0" smtClean="0">
                <a:solidFill>
                  <a:schemeClr val="accent1"/>
                </a:solidFill>
              </a:rPr>
              <a:t>Evaluation is the last </a:t>
            </a:r>
          </a:p>
          <a:p>
            <a:pPr>
              <a:buNone/>
            </a:pPr>
            <a:r>
              <a:rPr lang="en-US" b="1" dirty="0" smtClean="0">
                <a:solidFill>
                  <a:schemeClr val="accent1"/>
                </a:solidFill>
              </a:rPr>
              <a:t>              step of discussion. After  </a:t>
            </a:r>
          </a:p>
          <a:p>
            <a:pPr>
              <a:buNone/>
            </a:pPr>
            <a:r>
              <a:rPr lang="en-US" b="1" dirty="0" smtClean="0">
                <a:solidFill>
                  <a:schemeClr val="accent1"/>
                </a:solidFill>
              </a:rPr>
              <a:t>              conducting discussion. its </a:t>
            </a:r>
          </a:p>
          <a:p>
            <a:pPr>
              <a:buNone/>
            </a:pPr>
            <a:r>
              <a:rPr lang="en-US" b="1" dirty="0" smtClean="0">
                <a:solidFill>
                  <a:schemeClr val="accent1"/>
                </a:solidFill>
              </a:rPr>
              <a:t>              evaluation is mandatory   </a:t>
            </a:r>
          </a:p>
          <a:p>
            <a:pPr>
              <a:buNone/>
            </a:pPr>
            <a:r>
              <a:rPr lang="en-US" b="1" dirty="0" smtClean="0">
                <a:solidFill>
                  <a:schemeClr val="accent1"/>
                </a:solidFill>
              </a:rPr>
              <a:t>              conclusion.</a:t>
            </a:r>
            <a:endParaRPr lang="en-US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14400" y="685800"/>
            <a:ext cx="7772400" cy="566976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sz="3600" b="1" dirty="0" smtClean="0"/>
              <a:t> Limitations</a:t>
            </a:r>
          </a:p>
          <a:p>
            <a:pPr>
              <a:buNone/>
            </a:pPr>
            <a:endParaRPr lang="en-US" sz="3600" b="1" dirty="0" smtClean="0"/>
          </a:p>
          <a:p>
            <a:pPr>
              <a:buFont typeface="Arial" pitchFamily="34" charset="0"/>
              <a:buChar char="•"/>
            </a:pPr>
            <a:r>
              <a:rPr lang="en-US" sz="3000" b="1" dirty="0" smtClean="0">
                <a:solidFill>
                  <a:schemeClr val="accent1"/>
                </a:solidFill>
              </a:rPr>
              <a:t>There is lack of such teacher who can very well organize discussion.</a:t>
            </a:r>
          </a:p>
          <a:p>
            <a:pPr>
              <a:buFont typeface="Arial" pitchFamily="34" charset="0"/>
              <a:buChar char="•"/>
            </a:pPr>
            <a:r>
              <a:rPr lang="en-US" sz="3000" b="1" dirty="0" smtClean="0">
                <a:solidFill>
                  <a:schemeClr val="accent1"/>
                </a:solidFill>
              </a:rPr>
              <a:t>It is not suitable for all types of students.</a:t>
            </a:r>
          </a:p>
          <a:p>
            <a:pPr>
              <a:buFont typeface="Arial" pitchFamily="34" charset="0"/>
              <a:buChar char="•"/>
            </a:pPr>
            <a:r>
              <a:rPr lang="en-US" sz="3000" b="1" dirty="0" smtClean="0">
                <a:solidFill>
                  <a:schemeClr val="accent1"/>
                </a:solidFill>
              </a:rPr>
              <a:t>It is not suitable for all topics.</a:t>
            </a:r>
          </a:p>
          <a:p>
            <a:pPr>
              <a:buFont typeface="Arial" pitchFamily="34" charset="0"/>
              <a:buChar char="•"/>
            </a:pPr>
            <a:r>
              <a:rPr lang="en-US" sz="3000" b="1" dirty="0" smtClean="0">
                <a:solidFill>
                  <a:schemeClr val="accent1"/>
                </a:solidFill>
              </a:rPr>
              <a:t>Sometimes, discussion turns into debate in place of co-operative process.</a:t>
            </a:r>
          </a:p>
          <a:p>
            <a:pPr>
              <a:buFont typeface="Arial" pitchFamily="34" charset="0"/>
              <a:buChar char="•"/>
            </a:pPr>
            <a:r>
              <a:rPr lang="en-US" sz="3000" b="1" dirty="0" smtClean="0">
                <a:solidFill>
                  <a:schemeClr val="accent1"/>
                </a:solidFill>
              </a:rPr>
              <a:t>It is very time and energy consuming method of learning.</a:t>
            </a:r>
          </a:p>
          <a:p>
            <a:pPr>
              <a:buFont typeface="Arial" pitchFamily="34" charset="0"/>
              <a:buChar char="•"/>
            </a:pPr>
            <a:endParaRPr lang="en-US" sz="30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7239000" cy="5541336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endParaRPr lang="en-US" sz="3200" b="1" dirty="0" smtClean="0">
              <a:solidFill>
                <a:schemeClr val="accent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3200" b="1" dirty="0" smtClean="0">
                <a:solidFill>
                  <a:schemeClr val="accent1"/>
                </a:solidFill>
              </a:rPr>
              <a:t>It is not applicable for primary classes.</a:t>
            </a:r>
          </a:p>
          <a:p>
            <a:pPr>
              <a:buFont typeface="Arial" pitchFamily="34" charset="0"/>
              <a:buChar char="•"/>
            </a:pPr>
            <a:r>
              <a:rPr lang="en-US" sz="3200" b="1" dirty="0" smtClean="0">
                <a:solidFill>
                  <a:schemeClr val="accent1"/>
                </a:solidFill>
              </a:rPr>
              <a:t>Discussion may be dominated by few students.</a:t>
            </a:r>
          </a:p>
          <a:p>
            <a:pPr>
              <a:buFont typeface="Arial" pitchFamily="34" charset="0"/>
              <a:buChar char="•"/>
            </a:pPr>
            <a:r>
              <a:rPr lang="en-US" sz="3200" b="1" dirty="0" smtClean="0">
                <a:solidFill>
                  <a:schemeClr val="accent1"/>
                </a:solidFill>
              </a:rPr>
              <a:t>It is likely to go off the track.</a:t>
            </a:r>
          </a:p>
          <a:p>
            <a:pPr>
              <a:buFont typeface="Arial" pitchFamily="34" charset="0"/>
              <a:buChar char="•"/>
            </a:pPr>
            <a:r>
              <a:rPr lang="en-US" sz="3200" b="1" dirty="0" smtClean="0">
                <a:solidFill>
                  <a:schemeClr val="accent1"/>
                </a:solidFill>
              </a:rPr>
              <a:t>It may involve unnecessary arguments.</a:t>
            </a:r>
            <a:endParaRPr lang="en-US" sz="32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9600" b="1" dirty="0" smtClean="0">
                <a:solidFill>
                  <a:srgbClr val="C00000"/>
                </a:solidFill>
              </a:rPr>
              <a:t>    </a:t>
            </a:r>
            <a:r>
              <a:rPr lang="en-US" sz="9600" b="1" dirty="0" smtClean="0">
                <a:solidFill>
                  <a:srgbClr val="00B050"/>
                </a:solidFill>
              </a:rPr>
              <a:t>THANKS </a:t>
            </a:r>
            <a:endParaRPr lang="en-US" sz="96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729</TotalTime>
  <Words>237</Words>
  <Application>Microsoft Office PowerPoint</Application>
  <PresentationFormat>On-screen Show (4:3)</PresentationFormat>
  <Paragraphs>47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Opulent</vt:lpstr>
      <vt:lpstr>SADBHAVNA COLLEGE  OF EDUCATION FOR WOMEN   RAIKOT, JALALDIWAL LUDHIANA</vt:lpstr>
      <vt:lpstr>      SUBJECT</vt:lpstr>
      <vt:lpstr>          TOPIC 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SADBHAVNA COLLEGE OF EDUCATION FOR WOMEN  RAIKOT , JALALDIWAL, LUDHIANA</dc:title>
  <dc:creator>XTREME</dc:creator>
  <cp:lastModifiedBy>God</cp:lastModifiedBy>
  <cp:revision>77</cp:revision>
  <dcterms:created xsi:type="dcterms:W3CDTF">2006-08-16T00:00:00Z</dcterms:created>
  <dcterms:modified xsi:type="dcterms:W3CDTF">2020-09-18T13:48:07Z</dcterms:modified>
</cp:coreProperties>
</file>