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00200"/>
            <a:ext cx="8763000" cy="1981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COLLEGE OF EDUCATION FOR WOMEN </a:t>
            </a:r>
            <a:br>
              <a:rPr lang="en-US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   RAIKOT , </a:t>
            </a:r>
            <a:br>
              <a:rPr lang="en-US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 JALALDIWAL, </a:t>
            </a:r>
            <a:br>
              <a:rPr lang="en-US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   LUDHIANA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43324" y="1752600"/>
            <a:ext cx="540067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153400" cy="4495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7030A0"/>
                </a:solidFill>
                <a:latin typeface="Arial Black" pitchFamily="34" charset="0"/>
              </a:rPr>
              <a:t>             </a:t>
            </a:r>
            <a:r>
              <a:rPr lang="en-US" sz="72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SUBJECT     </a:t>
            </a:r>
          </a:p>
          <a:p>
            <a:pPr>
              <a:buNone/>
            </a:pPr>
            <a:r>
              <a:rPr lang="en-US" sz="72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     READING   </a:t>
            </a:r>
          </a:p>
          <a:p>
            <a:pPr>
              <a:buNone/>
            </a:pPr>
            <a:r>
              <a:rPr lang="en-US" sz="72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         AND    </a:t>
            </a:r>
          </a:p>
          <a:p>
            <a:pPr>
              <a:buNone/>
            </a:pPr>
            <a:r>
              <a:rPr lang="en-US" sz="72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  REFLECTING</a:t>
            </a:r>
            <a:endParaRPr lang="en-US" sz="7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19200"/>
            <a:ext cx="8153400" cy="9906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latin typeface="Arial Black" pitchFamily="34" charset="0"/>
              </a:rPr>
              <a:t>Topic–Importance   </a:t>
            </a:r>
            <a:br>
              <a:rPr lang="en-US" sz="6000" b="1" dirty="0" smtClean="0">
                <a:latin typeface="Arial Black" pitchFamily="34" charset="0"/>
              </a:rPr>
            </a:br>
            <a:r>
              <a:rPr lang="en-US" sz="6000" b="1" dirty="0" smtClean="0">
                <a:latin typeface="Arial Black" pitchFamily="34" charset="0"/>
              </a:rPr>
              <a:t> </a:t>
            </a:r>
            <a:r>
              <a:rPr lang="en-US" sz="6000" b="1" dirty="0" smtClean="0">
                <a:latin typeface="Arial Black" pitchFamily="34" charset="0"/>
              </a:rPr>
              <a:t>      </a:t>
            </a:r>
            <a:r>
              <a:rPr lang="en-US" sz="6000" b="1" dirty="0" smtClean="0">
                <a:latin typeface="Arial Black" pitchFamily="34" charset="0"/>
              </a:rPr>
              <a:t>and Nature of </a:t>
            </a:r>
            <a:r>
              <a:rPr lang="en-US" sz="6000" b="1" dirty="0" smtClean="0">
                <a:latin typeface="Arial Black" pitchFamily="34" charset="0"/>
              </a:rPr>
              <a:t/>
            </a:r>
            <a:br>
              <a:rPr lang="en-US" sz="6000" b="1" dirty="0" smtClean="0">
                <a:latin typeface="Arial Black" pitchFamily="34" charset="0"/>
              </a:rPr>
            </a:br>
            <a:r>
              <a:rPr lang="en-US" sz="6000" b="1" dirty="0" smtClean="0">
                <a:latin typeface="Arial Black" pitchFamily="34" charset="0"/>
              </a:rPr>
              <a:t>     Multilingualism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en-US" sz="32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endParaRPr lang="en-US" sz="32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endParaRPr lang="en-US" sz="32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Arial Black" pitchFamily="34" charset="0"/>
              </a:rPr>
              <a:t>   </a:t>
            </a:r>
            <a:endParaRPr lang="en-US" sz="5400" b="1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Arial Black" pitchFamily="34" charset="0"/>
              </a:rPr>
              <a:t>INCHARGE </a:t>
            </a:r>
            <a:r>
              <a:rPr lang="en-US" sz="5400" b="1" dirty="0" smtClean="0">
                <a:solidFill>
                  <a:srgbClr val="0070C0"/>
                </a:solidFill>
                <a:latin typeface="Arial Black" pitchFamily="34" charset="0"/>
              </a:rPr>
              <a:t>–     </a:t>
            </a:r>
          </a:p>
          <a:p>
            <a:pPr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Arial Black" pitchFamily="34" charset="0"/>
              </a:rPr>
              <a:t>          </a:t>
            </a:r>
            <a:r>
              <a:rPr lang="en-US" sz="5400" b="1" dirty="0" smtClean="0">
                <a:solidFill>
                  <a:srgbClr val="0070C0"/>
                </a:solidFill>
                <a:latin typeface="Arial Black" pitchFamily="34" charset="0"/>
              </a:rPr>
              <a:t>     SUNITA </a:t>
            </a:r>
            <a:r>
              <a:rPr lang="en-US" sz="5400" b="1" dirty="0" smtClean="0">
                <a:solidFill>
                  <a:srgbClr val="0070C0"/>
                </a:solidFill>
                <a:latin typeface="Arial Black" pitchFamily="34" charset="0"/>
              </a:rPr>
              <a:t>RANI</a:t>
            </a:r>
          </a:p>
          <a:p>
            <a:pPr>
              <a:buNone/>
            </a:pPr>
            <a:endParaRPr lang="en-US" sz="5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Importance of Multilingualism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Creates sharper perception of Language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Be more efficient communicators in the first language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Larger language sensitivity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Develop a greater vocabulary size over age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Develop not only better verbal but also spatial abilities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Have a better ear for listening and sharper memories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Categorize meaning in different ways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Have improved critical thinking abilities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Ways to Promote Multilingualism</a:t>
            </a:r>
            <a:endParaRPr lang="en-US" b="1" dirty="0">
              <a:solidFill>
                <a:srgbClr val="7030A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Celebrate different multi-lingual festivals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XTREME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743200"/>
            <a:ext cx="79248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28600"/>
            <a:ext cx="8153400" cy="58674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Acknowledge about different backgrounds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Inclusion of variety of books</a:t>
            </a: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Hold a food fair</a:t>
            </a:r>
          </a:p>
        </p:txBody>
      </p:sp>
      <p:pic>
        <p:nvPicPr>
          <p:cNvPr id="2050" name="Picture 2" descr="C:\Users\XTREME\Desktop\Raise-anti-racist-kids-with-the-help-of-these-book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1219200"/>
            <a:ext cx="5410200" cy="2362200"/>
          </a:xfrm>
          <a:prstGeom prst="rect">
            <a:avLst/>
          </a:prstGeom>
          <a:noFill/>
        </p:spPr>
      </p:pic>
      <p:pic>
        <p:nvPicPr>
          <p:cNvPr id="2051" name="Picture 3" descr="C:\Users\XTREME\Desktop\25-Crazy-Fair-Foods-to-Make-at-Hom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3810000"/>
            <a:ext cx="54102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Class presentations and projects</a:t>
            </a: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Host a language day</a:t>
            </a:r>
          </a:p>
        </p:txBody>
      </p:sp>
      <p:pic>
        <p:nvPicPr>
          <p:cNvPr id="3074" name="Picture 2" descr="C:\Users\XTREME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2057400"/>
            <a:ext cx="4191000" cy="2257425"/>
          </a:xfrm>
          <a:prstGeom prst="rect">
            <a:avLst/>
          </a:prstGeom>
          <a:noFill/>
        </p:spPr>
      </p:pic>
      <p:pic>
        <p:nvPicPr>
          <p:cNvPr id="3075" name="Picture 3" descr="C:\Users\XTREME\Desktop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4419600"/>
            <a:ext cx="42672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0"/>
            <a:ext cx="8153400" cy="44958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Invite motivational guests and speakers</a:t>
            </a: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Encourage your students to be proud of their heritage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C:\Users\XTREME\Desktop\optimised-school-300x2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990600"/>
            <a:ext cx="5105400" cy="2514601"/>
          </a:xfrm>
          <a:prstGeom prst="rect">
            <a:avLst/>
          </a:prstGeom>
          <a:noFill/>
        </p:spPr>
      </p:pic>
      <p:pic>
        <p:nvPicPr>
          <p:cNvPr id="4099" name="Picture 3" descr="C:\Users\XTREME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3962400"/>
            <a:ext cx="51816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accent2">
                    <a:lumMod val="75000"/>
                  </a:schemeClr>
                </a:solidFill>
              </a:rPr>
              <a:t>   THANKS</a:t>
            </a:r>
            <a:endParaRPr lang="en-US" sz="9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45</TotalTime>
  <Words>120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SADBHAVNA COLLEGE OF EDUCATION FOR WOMEN     RAIKOT ,   JALALDIWAL,     LUDHIANA</vt:lpstr>
      <vt:lpstr>Slide 2</vt:lpstr>
      <vt:lpstr>Topic–Importance           and Nature of       Multilingualism</vt:lpstr>
      <vt:lpstr>Importance of Multilingualism</vt:lpstr>
      <vt:lpstr>Ways to Promote Multilingualism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SADBHAVNA COLLEGE OF EDUCATION FOR WOMEN     RAIKOT ,   JALALDIWAL,     LUDHIANA</dc:title>
  <dc:creator>XTREME</dc:creator>
  <cp:lastModifiedBy>XTREME</cp:lastModifiedBy>
  <cp:revision>7</cp:revision>
  <dcterms:created xsi:type="dcterms:W3CDTF">2006-08-16T00:00:00Z</dcterms:created>
  <dcterms:modified xsi:type="dcterms:W3CDTF">2020-08-12T05:36:25Z</dcterms:modified>
</cp:coreProperties>
</file>