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EFCE6-5E64-42BE-9929-C6305E364444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4CF4B-ED3D-4CAD-AF5D-B34F95FCE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4CF4B-ED3D-4CAD-AF5D-B34F95FCE0C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2400" y="380999"/>
            <a:ext cx="4343400" cy="4876801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</a:t>
            </a:r>
            <a:b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COLLEGE OF</a:t>
            </a:r>
            <a:b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EDUCATION </a:t>
            </a:r>
            <a:b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FOR WOMEN </a:t>
            </a:r>
            <a:b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RAIKOT,</a:t>
            </a:r>
            <a:b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JALALDIWAL</a:t>
            </a:r>
            <a:b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LUDHIANA</a:t>
            </a:r>
          </a:p>
        </p:txBody>
      </p:sp>
      <p:pic>
        <p:nvPicPr>
          <p:cNvPr id="4" name="Picture 2" descr="C:\Users\XTREME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0"/>
            <a:ext cx="4419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</a:t>
            </a:r>
            <a:r>
              <a:rPr lang="en-US" sz="7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SUBJECT</a:t>
            </a:r>
            <a:endParaRPr lang="en-US" sz="7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7200" b="1" smtClean="0">
                <a:solidFill>
                  <a:srgbClr val="00B050"/>
                </a:solidFill>
              </a:rPr>
              <a:t>        </a:t>
            </a:r>
            <a:r>
              <a:rPr lang="en-US" sz="7200" b="1" dirty="0" smtClean="0">
                <a:solidFill>
                  <a:srgbClr val="00B050"/>
                </a:solidFill>
              </a:rPr>
              <a:t>READING           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           AND  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    REFLECTING</a:t>
            </a:r>
          </a:p>
          <a:p>
            <a:endParaRPr lang="en-US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9468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              </a:t>
            </a:r>
            <a:r>
              <a:rPr lang="en-US" sz="8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TOPIC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8000" b="1" dirty="0" smtClean="0">
                <a:solidFill>
                  <a:schemeClr val="accent6">
                    <a:lumMod val="75000"/>
                  </a:schemeClr>
                </a:solidFill>
              </a:rPr>
              <a:t>          </a:t>
            </a:r>
          </a:p>
          <a:p>
            <a:pPr>
              <a:buNone/>
            </a:pPr>
            <a:r>
              <a:rPr lang="en-US" sz="8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8000" b="1" dirty="0" smtClean="0">
                <a:solidFill>
                  <a:schemeClr val="tx2">
                    <a:lumMod val="75000"/>
                  </a:schemeClr>
                </a:solidFill>
              </a:rPr>
              <a:t>Motivation to</a:t>
            </a:r>
            <a:r>
              <a:rPr lang="en-US" sz="8000" b="1" dirty="0" smtClean="0">
                <a:solidFill>
                  <a:schemeClr val="tx2">
                    <a:lumMod val="75000"/>
                  </a:schemeClr>
                </a:solidFill>
              </a:rPr>
              <a:t> Read</a:t>
            </a:r>
            <a:endParaRPr lang="en-US" sz="8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en-US" sz="8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7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7800" b="1" dirty="0" err="1" smtClean="0">
                <a:solidFill>
                  <a:schemeClr val="tx2">
                    <a:lumMod val="75000"/>
                  </a:schemeClr>
                </a:solidFill>
              </a:rPr>
              <a:t>Incharge–Sunita</a:t>
            </a:r>
            <a:r>
              <a:rPr lang="en-US" sz="7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7800" b="1" dirty="0" err="1" smtClean="0">
                <a:solidFill>
                  <a:schemeClr val="tx2">
                    <a:lumMod val="75000"/>
                  </a:schemeClr>
                </a:solidFill>
              </a:rPr>
              <a:t>Rani</a:t>
            </a:r>
            <a:endParaRPr lang="en-US" sz="7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en-US" sz="8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sz="5400" b="1" dirty="0" smtClean="0">
                <a:solidFill>
                  <a:schemeClr val="accent5">
                    <a:lumMod val="75000"/>
                  </a:schemeClr>
                </a:solidFill>
              </a:rPr>
              <a:t>      Motivation </a:t>
            </a:r>
            <a:r>
              <a:rPr lang="en-US" sz="5400" b="1" dirty="0" smtClean="0">
                <a:solidFill>
                  <a:schemeClr val="accent5">
                    <a:lumMod val="75000"/>
                  </a:schemeClr>
                </a:solidFill>
              </a:rPr>
              <a:t>to Read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Relax Classroom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</a:rPr>
              <a:t> Atmosphere</a:t>
            </a:r>
          </a:p>
          <a:p>
            <a:pPr>
              <a:buNone/>
            </a:pPr>
            <a:endParaRPr lang="en-US" sz="32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3200" b="1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7030A0"/>
                </a:solidFill>
              </a:rPr>
              <a:t>Reward</a:t>
            </a:r>
            <a:endParaRPr lang="en-US" sz="3200" b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XTREME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1600200"/>
            <a:ext cx="4891088" cy="2286000"/>
          </a:xfrm>
          <a:prstGeom prst="rect">
            <a:avLst/>
          </a:prstGeom>
          <a:noFill/>
        </p:spPr>
      </p:pic>
      <p:pic>
        <p:nvPicPr>
          <p:cNvPr id="1027" name="Picture 3" descr="C:\Users\XTREME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114800"/>
            <a:ext cx="48768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05000" y="152400"/>
            <a:ext cx="4038600" cy="1066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accent6"/>
                </a:solidFill>
                <a:latin typeface="Constantia" pitchFamily="18" charset="0"/>
              </a:rPr>
              <a:t> Silent Reading </a:t>
            </a:r>
            <a:endParaRPr lang="en-US" sz="3200" dirty="0">
              <a:solidFill>
                <a:schemeClr val="accent6"/>
              </a:solidFill>
              <a:latin typeface="Constantia" pitchFamily="18" charset="0"/>
            </a:endParaRPr>
          </a:p>
        </p:txBody>
      </p:sp>
      <p:pic>
        <p:nvPicPr>
          <p:cNvPr id="2050" name="Picture 2" descr="C:\Users\XTREME\Desktop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52600"/>
            <a:ext cx="8077200" cy="4190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Reading Room 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Literature Books 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  Reading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b="1" dirty="0" smtClean="0">
              <a:solidFill>
                <a:srgbClr val="92D050"/>
              </a:solidFill>
            </a:endParaRPr>
          </a:p>
        </p:txBody>
      </p:sp>
      <p:pic>
        <p:nvPicPr>
          <p:cNvPr id="3074" name="Picture 2" descr="C:\Users\XTREME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04800"/>
            <a:ext cx="4191000" cy="2590800"/>
          </a:xfrm>
          <a:prstGeom prst="rect">
            <a:avLst/>
          </a:prstGeom>
          <a:noFill/>
        </p:spPr>
      </p:pic>
      <p:pic>
        <p:nvPicPr>
          <p:cNvPr id="3075" name="Picture 3" descr="C:\Users\XTREME\Desktop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200400"/>
            <a:ext cx="4191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676400"/>
            <a:ext cx="86868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en-US" sz="40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3500" b="1" dirty="0" smtClean="0">
                <a:solidFill>
                  <a:srgbClr val="7030A0"/>
                </a:solidFill>
              </a:rPr>
              <a:t> </a:t>
            </a:r>
            <a:endParaRPr lang="en-US" sz="3500" dirty="0"/>
          </a:p>
        </p:txBody>
      </p:sp>
      <p:sp>
        <p:nvSpPr>
          <p:cNvPr id="4" name="Rectangle 3"/>
          <p:cNvSpPr/>
          <p:nvPr/>
        </p:nvSpPr>
        <p:spPr>
          <a:xfrm>
            <a:off x="304801" y="762000"/>
            <a:ext cx="5257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D050"/>
                </a:solidFill>
              </a:rPr>
              <a:t> </a:t>
            </a:r>
            <a:r>
              <a:rPr lang="en-US" sz="3200" b="1" dirty="0" smtClean="0">
                <a:solidFill>
                  <a:srgbClr val="92D050"/>
                </a:solidFill>
              </a:rPr>
              <a:t>Encouragement </a:t>
            </a:r>
            <a:endParaRPr lang="en-US" sz="3200" b="1" dirty="0" smtClean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3200" b="1" dirty="0" smtClean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3200" b="1" dirty="0" smtClean="0">
              <a:solidFill>
                <a:srgbClr val="92D050"/>
              </a:solidFill>
            </a:endParaRPr>
          </a:p>
          <a:p>
            <a:endParaRPr lang="en-US" sz="3200" b="1" dirty="0" smtClean="0">
              <a:solidFill>
                <a:srgbClr val="92D050"/>
              </a:solidFill>
            </a:endParaRPr>
          </a:p>
          <a:p>
            <a:endParaRPr lang="en-US" sz="3200" b="1" dirty="0" smtClean="0">
              <a:solidFill>
                <a:srgbClr val="92D050"/>
              </a:solidFill>
            </a:endParaRPr>
          </a:p>
          <a:p>
            <a:endParaRPr lang="en-US" sz="3200" b="1" dirty="0" smtClean="0">
              <a:solidFill>
                <a:srgbClr val="92D050"/>
              </a:solidFill>
            </a:endParaRPr>
          </a:p>
          <a:p>
            <a:endParaRPr lang="en-US" sz="3200" b="1" dirty="0" smtClean="0">
              <a:solidFill>
                <a:srgbClr val="92D05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D050"/>
                </a:solidFill>
              </a:rPr>
              <a:t>  Key questions </a:t>
            </a:r>
            <a:endParaRPr lang="en-US" sz="3200" b="1" dirty="0" smtClean="0">
              <a:solidFill>
                <a:srgbClr val="92D050"/>
              </a:solidFill>
            </a:endParaRPr>
          </a:p>
        </p:txBody>
      </p:sp>
      <p:pic>
        <p:nvPicPr>
          <p:cNvPr id="4098" name="Picture 2" descr="C:\Users\XTREME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228600"/>
            <a:ext cx="4572000" cy="3352800"/>
          </a:xfrm>
          <a:prstGeom prst="rect">
            <a:avLst/>
          </a:prstGeom>
          <a:noFill/>
        </p:spPr>
      </p:pic>
      <p:pic>
        <p:nvPicPr>
          <p:cNvPr id="4099" name="Picture 3" descr="C:\Users\XTREME\Desktop\download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3733800"/>
            <a:ext cx="4572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7030A0"/>
                </a:solidFill>
              </a:rPr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066800"/>
            <a:ext cx="876458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D05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Aloud Reading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endParaRPr lang="en-US" sz="3200" b="1" dirty="0" smtClean="0">
              <a:solidFill>
                <a:srgbClr val="0070C0"/>
              </a:solidFill>
            </a:endParaRPr>
          </a:p>
          <a:p>
            <a:endParaRPr lang="en-US" sz="3200" b="1" dirty="0" smtClean="0">
              <a:solidFill>
                <a:srgbClr val="0070C0"/>
              </a:solidFill>
            </a:endParaRPr>
          </a:p>
          <a:p>
            <a:endParaRPr lang="en-US" sz="3200" b="1" dirty="0" smtClean="0">
              <a:solidFill>
                <a:srgbClr val="0070C0"/>
              </a:solidFill>
            </a:endParaRPr>
          </a:p>
          <a:p>
            <a:endParaRPr lang="en-US" sz="3200" b="1" dirty="0" smtClean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244334"/>
            <a:ext cx="92823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endParaRPr lang="en-US" sz="3200" b="1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D05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Reading Club</a:t>
            </a:r>
            <a:endParaRPr lang="en-US" sz="3200" b="1" dirty="0" smtClean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XTREME\Desktop\Benefits-of-Shared-Read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28601"/>
            <a:ext cx="4190999" cy="2971800"/>
          </a:xfrm>
          <a:prstGeom prst="rect">
            <a:avLst/>
          </a:prstGeom>
          <a:noFill/>
        </p:spPr>
      </p:pic>
      <p:pic>
        <p:nvPicPr>
          <p:cNvPr id="5123" name="Picture 3" descr="C:\Users\XTREME\Desktop\2324C23AED1352636479778F91C59CE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581399"/>
            <a:ext cx="4267200" cy="2743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rgbClr val="C00000"/>
                </a:solidFill>
              </a:rPr>
              <a:t>     </a:t>
            </a:r>
            <a:r>
              <a:rPr lang="en-US" sz="9600" b="1" dirty="0" smtClean="0">
                <a:solidFill>
                  <a:schemeClr val="accent3"/>
                </a:solidFill>
              </a:rPr>
              <a:t>THANKS</a:t>
            </a:r>
            <a:r>
              <a:rPr lang="en-US" sz="9600" b="1" dirty="0" smtClean="0">
                <a:solidFill>
                  <a:srgbClr val="FFFF00"/>
                </a:solidFill>
              </a:rPr>
              <a:t> </a:t>
            </a:r>
            <a:endParaRPr lang="en-US" sz="9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433</TotalTime>
  <Words>53</Words>
  <Application>Microsoft Office PowerPoint</Application>
  <PresentationFormat>On-screen Show (4:3)</PresentationFormat>
  <Paragraphs>51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SADBHAVNA  COLLEGE OF EDUCATION  FOR WOMEN  RAIKOT, JALALDIWAL LUDHIANA</vt:lpstr>
      <vt:lpstr>            SUBJECT</vt:lpstr>
      <vt:lpstr>               TOPIC</vt:lpstr>
      <vt:lpstr>      Motivation to Read</vt:lpstr>
      <vt:lpstr> Silent Reading 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SADBHAVNA COLLEGE OF EDUCATION FOR WOMEN  RAIKOT , JALALDIWAL, LUDHIANA</dc:title>
  <dc:creator>XTREME</dc:creator>
  <cp:lastModifiedBy>XTREME</cp:lastModifiedBy>
  <cp:revision>47</cp:revision>
  <dcterms:created xsi:type="dcterms:W3CDTF">2006-08-16T00:00:00Z</dcterms:created>
  <dcterms:modified xsi:type="dcterms:W3CDTF">2020-08-27T06:44:49Z</dcterms:modified>
</cp:coreProperties>
</file>