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E46F2-ABB7-477A-BB39-52CE2775A8B5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EA6D9-A290-42B3-8F58-C9BAD58DA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EA6D9-A290-42B3-8F58-C9BAD58DA6D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762000"/>
            <a:ext cx="6629400" cy="5334000"/>
          </a:xfrm>
        </p:spPr>
        <p:txBody>
          <a:bodyPr>
            <a:noAutofit/>
          </a:bodyPr>
          <a:lstStyle/>
          <a:p>
            <a:r>
              <a:rPr lang="en-US" sz="4400" b="1" smtClean="0">
                <a:solidFill>
                  <a:srgbClr val="00206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SADBHAVNA </a:t>
            </a:r>
            <a:r>
              <a:rPr lang="en-US" sz="4400" b="1" dirty="0" smtClean="0">
                <a:solidFill>
                  <a:srgbClr val="00206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COLLEGE OF EDUCATION FOR WOMEN </a:t>
            </a:r>
          </a:p>
          <a:p>
            <a:r>
              <a:rPr lang="en-US" sz="4400" b="1" dirty="0" smtClean="0">
                <a:solidFill>
                  <a:srgbClr val="00206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RAIKOT , JALALDIWAL, LUDHIANA</a:t>
            </a:r>
          </a:p>
          <a:p>
            <a:endParaRPr lang="en-US" sz="4400" b="1" dirty="0">
              <a:solidFill>
                <a:srgbClr val="002060"/>
              </a:solidFill>
              <a:latin typeface="Bookman Old Style" pitchFamily="18" charset="0"/>
              <a:ea typeface="Batang" pitchFamily="18" charset="-127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2286000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Arial Black" pitchFamily="34" charset="0"/>
              </a:rPr>
              <a:t>READING AND REFLECTING</a:t>
            </a:r>
            <a:endParaRPr lang="en-US" sz="54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2895600"/>
            <a:ext cx="8503920" cy="251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9600" dirty="0" smtClean="0"/>
              <a:t>      UNIT - 1</a:t>
            </a:r>
            <a:endParaRPr lang="en-US" sz="9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668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READING </a:t>
            </a:r>
            <a:endParaRPr lang="en-US" sz="60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026" name="Picture 2" descr="C:\Users\XTREME\Desktop\download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695602"/>
            <a:ext cx="6269094" cy="41717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4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REFLECTING</a:t>
            </a:r>
            <a:endParaRPr lang="en-US" sz="60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050" name="Picture 2" descr="C:\Users\XTREME\Desktop\download (1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631372"/>
            <a:ext cx="5791200" cy="43884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accent1"/>
                </a:solidFill>
                <a:latin typeface="Arial Black" pitchFamily="34" charset="0"/>
              </a:rPr>
              <a:t>Meaning of Language</a:t>
            </a:r>
            <a:endParaRPr lang="en-US" sz="48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295400"/>
            <a:ext cx="8503920" cy="48036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dirty="0" smtClean="0">
                <a:solidFill>
                  <a:srgbClr val="7030A0"/>
                </a:solidFill>
              </a:rPr>
              <a:t>The question ‘What is Language?’ comparable with ‘What is life?’ Everyone knows what life is but one cannot present a satisfactory definition of life. The same is the case with language. The term ‘language’ can be understood better in terms of its characteristics. Language is, in fact too complex a phenomenon to be bound by a single definition. Here are some of the definitions.</a:t>
            </a:r>
          </a:p>
          <a:p>
            <a:pPr>
              <a:buNone/>
            </a:pPr>
            <a:r>
              <a:rPr lang="en-US" sz="3200" dirty="0" smtClean="0">
                <a:solidFill>
                  <a:srgbClr val="7030A0"/>
                </a:solidFill>
              </a:rPr>
              <a:t> </a:t>
            </a:r>
            <a:endParaRPr lang="en-US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DEFINITIONS</a:t>
            </a:r>
            <a:endParaRPr lang="en-US" sz="44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143000"/>
            <a:ext cx="8503920" cy="49560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“Language is a system of arbitrary vocal symbols used for human communication.”-  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</a:rPr>
              <a:t>Wardaugh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en-US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“Language is a set of sentences, each finite in length and constructed out of a finite set of elements.”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-    Chomsky  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    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“Language is a system of arbitrary vocal symbols by means of which a social group co-operates.”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-     Bloch and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</a:rPr>
              <a:t>Trager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ROLE OF LANGUAGE </a:t>
            </a:r>
            <a:endParaRPr lang="en-US" sz="4400" dirty="0">
              <a:solidFill>
                <a:schemeClr val="accent1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8503920" cy="457200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accent6">
                    <a:lumMod val="50000"/>
                  </a:schemeClr>
                </a:solidFill>
              </a:rPr>
              <a:t>No Existence of Society without Language</a:t>
            </a:r>
          </a:p>
          <a:p>
            <a:r>
              <a:rPr lang="en-US" sz="4800" dirty="0" smtClean="0">
                <a:solidFill>
                  <a:schemeClr val="accent6">
                    <a:lumMod val="50000"/>
                  </a:schemeClr>
                </a:solidFill>
              </a:rPr>
              <a:t>No Language without Society</a:t>
            </a:r>
          </a:p>
          <a:p>
            <a:r>
              <a:rPr lang="en-US" sz="4800" dirty="0" smtClean="0">
                <a:solidFill>
                  <a:schemeClr val="accent6">
                    <a:lumMod val="50000"/>
                  </a:schemeClr>
                </a:solidFill>
              </a:rPr>
              <a:t>Requirement of both for all round development</a:t>
            </a:r>
          </a:p>
          <a:p>
            <a:r>
              <a:rPr lang="en-US" sz="4800" dirty="0" smtClean="0">
                <a:solidFill>
                  <a:schemeClr val="accent6">
                    <a:lumMod val="50000"/>
                  </a:schemeClr>
                </a:solidFill>
              </a:rPr>
              <a:t>Development of Civilization</a:t>
            </a:r>
            <a:endParaRPr lang="en-US" sz="4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503920" cy="4343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9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   Thanks</a:t>
            </a:r>
            <a:endParaRPr lang="en-US" sz="9600" dirty="0">
              <a:solidFill>
                <a:schemeClr val="accent2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47800" y="-228600"/>
            <a:ext cx="5105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 </a:t>
            </a:r>
            <a:endParaRPr lang="en-US" sz="9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76</TotalTime>
  <Words>192</Words>
  <Application>Microsoft Office PowerPoint</Application>
  <PresentationFormat>On-screen Show (4:3)</PresentationFormat>
  <Paragraphs>25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Slide 1</vt:lpstr>
      <vt:lpstr>READING AND REFLECTING</vt:lpstr>
      <vt:lpstr>READING </vt:lpstr>
      <vt:lpstr>REFLECTING</vt:lpstr>
      <vt:lpstr>Meaning of Language</vt:lpstr>
      <vt:lpstr>DEFINITIONS</vt:lpstr>
      <vt:lpstr>ROLE OF LANGUAGE 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13</cp:revision>
  <dcterms:created xsi:type="dcterms:W3CDTF">2006-08-16T00:00:00Z</dcterms:created>
  <dcterms:modified xsi:type="dcterms:W3CDTF">2020-08-07T06:39:34Z</dcterms:modified>
</cp:coreProperties>
</file>