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BEF4F-E4C2-4CA3-BC5C-1B21F6E75095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002EC-FC2D-4CC6-8F86-D110C41586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002EC-FC2D-4CC6-8F86-D110C415865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648200"/>
            <a:ext cx="7772400" cy="2209800"/>
          </a:xfrm>
        </p:spPr>
        <p:txBody>
          <a:bodyPr>
            <a:normAutofit fontScale="92500" lnSpcReduction="10000"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SADBHAVNA COLLEGE OF EDUCATION FOR WOMEN </a:t>
            </a:r>
          </a:p>
          <a:p>
            <a: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RAIKOT, </a:t>
            </a:r>
            <a: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JALALDIWAL </a:t>
            </a:r>
            <a:endParaRPr lang="en-US" sz="4000" b="1" dirty="0" smtClean="0">
              <a:solidFill>
                <a:srgbClr val="FFFF00"/>
              </a:solidFill>
              <a:latin typeface="Bookman Old Style" pitchFamily="18" charset="0"/>
              <a:ea typeface="Batang" pitchFamily="18" charset="-127"/>
              <a:cs typeface="Verdana" pitchFamily="34" charset="0"/>
            </a:endParaRPr>
          </a:p>
          <a:p>
            <a: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LUDHIANA</a:t>
            </a:r>
            <a:endParaRPr lang="en-US" sz="4000" b="1" dirty="0" smtClean="0">
              <a:solidFill>
                <a:srgbClr val="FFFF00"/>
              </a:solidFill>
              <a:latin typeface="Bookman Old Style" pitchFamily="18" charset="0"/>
              <a:ea typeface="Batang" pitchFamily="18" charset="-127"/>
              <a:cs typeface="Verdana" pitchFamily="34" charset="0"/>
            </a:endParaRPr>
          </a:p>
          <a:p>
            <a:endParaRPr lang="en-US" dirty="0"/>
          </a:p>
        </p:txBody>
      </p:sp>
      <p:pic>
        <p:nvPicPr>
          <p:cNvPr id="4" name="Picture 2" descr="C:\Users\XTREME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0" y="0"/>
            <a:ext cx="9144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880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      READING   </a:t>
            </a:r>
            <a:endParaRPr lang="en-US" sz="6600" dirty="0" smtClean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n-US" sz="6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       </a:t>
            </a:r>
            <a:r>
              <a:rPr lang="en-US" sz="6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   AND</a:t>
            </a:r>
            <a:endParaRPr lang="en-US" sz="6600" dirty="0" smtClean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n-US" sz="6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 </a:t>
            </a:r>
            <a:r>
              <a:rPr lang="en-US" sz="6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   REFLECTING</a:t>
            </a:r>
            <a:endParaRPr lang="en-US" sz="6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sz="6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     </a:t>
            </a:r>
            <a:r>
              <a:rPr lang="en-US" sz="9600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TOPIC</a:t>
            </a:r>
            <a:endParaRPr lang="en-US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endParaRPr lang="en-US" sz="3200" b="1" dirty="0" smtClean="0">
              <a:solidFill>
                <a:schemeClr val="accent5"/>
              </a:solidFill>
            </a:endParaRPr>
          </a:p>
          <a:p>
            <a:pPr>
              <a:buNone/>
            </a:pPr>
            <a:endParaRPr lang="en-US" sz="3200" b="1" dirty="0" smtClean="0">
              <a:solidFill>
                <a:schemeClr val="accent5"/>
              </a:solidFill>
            </a:endParaRPr>
          </a:p>
          <a:p>
            <a:pPr>
              <a:buNone/>
            </a:pPr>
            <a:r>
              <a:rPr lang="en-US" sz="13100" b="1" dirty="0" smtClean="0">
                <a:solidFill>
                  <a:srgbClr val="FFC000"/>
                </a:solidFill>
              </a:rPr>
              <a:t>Importance of Reading</a:t>
            </a:r>
          </a:p>
          <a:p>
            <a:pPr>
              <a:buNone/>
            </a:pPr>
            <a:endParaRPr lang="en-US" sz="13100" b="1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en-US" sz="13100" b="1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US" sz="13100" b="1" dirty="0" err="1" smtClean="0">
                <a:solidFill>
                  <a:srgbClr val="FFC000"/>
                </a:solidFill>
              </a:rPr>
              <a:t>Incharge</a:t>
            </a:r>
            <a:r>
              <a:rPr lang="en-US" sz="13100" b="1" dirty="0" smtClean="0">
                <a:solidFill>
                  <a:srgbClr val="FFC000"/>
                </a:solidFill>
              </a:rPr>
              <a:t> </a:t>
            </a:r>
            <a:r>
              <a:rPr lang="en-US" sz="13100" b="1" dirty="0" smtClean="0">
                <a:solidFill>
                  <a:srgbClr val="FFC000"/>
                </a:solidFill>
              </a:rPr>
              <a:t>- </a:t>
            </a:r>
            <a:r>
              <a:rPr lang="en-US" sz="13100" b="1" dirty="0" smtClean="0">
                <a:solidFill>
                  <a:srgbClr val="FFC000"/>
                </a:solidFill>
              </a:rPr>
              <a:t> </a:t>
            </a:r>
            <a:r>
              <a:rPr lang="en-US" sz="13100" b="1" dirty="0" err="1" smtClean="0">
                <a:solidFill>
                  <a:srgbClr val="FFC000"/>
                </a:solidFill>
              </a:rPr>
              <a:t>Sunita</a:t>
            </a:r>
            <a:r>
              <a:rPr lang="en-US" sz="13100" b="1" dirty="0" smtClean="0">
                <a:solidFill>
                  <a:srgbClr val="FFC000"/>
                </a:solidFill>
              </a:rPr>
              <a:t> </a:t>
            </a:r>
            <a:r>
              <a:rPr lang="en-US" sz="13100" b="1" dirty="0" err="1" smtClean="0">
                <a:solidFill>
                  <a:srgbClr val="FFC000"/>
                </a:solidFill>
              </a:rPr>
              <a:t>Rani</a:t>
            </a:r>
            <a:endParaRPr lang="en-US" sz="131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 smtClean="0">
                <a:solidFill>
                  <a:srgbClr val="FFC000"/>
                </a:solidFill>
              </a:rPr>
              <a:t>Importance of Reading</a:t>
            </a:r>
            <a:r>
              <a:rPr lang="en-US" sz="9600" b="1" dirty="0" smtClean="0">
                <a:solidFill>
                  <a:srgbClr val="FFC000"/>
                </a:solidFill>
              </a:rPr>
              <a:t/>
            </a:r>
            <a:br>
              <a:rPr lang="en-US" sz="9600" b="1" dirty="0" smtClean="0">
                <a:solidFill>
                  <a:srgbClr val="FFC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35608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Helpful in Developing Personality</a:t>
            </a:r>
            <a:endParaRPr lang="en-US" sz="4800" b="1" dirty="0"/>
          </a:p>
        </p:txBody>
      </p:sp>
      <p:pic>
        <p:nvPicPr>
          <p:cNvPr id="1026" name="Picture 2" descr="C:\Users\XTREME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43200"/>
            <a:ext cx="9144000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XTREME\Desktop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0"/>
            <a:ext cx="3048000" cy="3048000"/>
          </a:xfrm>
          <a:prstGeom prst="rect">
            <a:avLst/>
          </a:prstGeom>
          <a:noFill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6248400" cy="22860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Helpful in Developing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Writing Skill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4830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/>
              <a:t>Special Importance </a:t>
            </a:r>
          </a:p>
          <a:p>
            <a:pPr>
              <a:buNone/>
            </a:pPr>
            <a:r>
              <a:rPr lang="en-US" sz="4000" b="1" dirty="0" smtClean="0"/>
              <a:t>in Correspondence </a:t>
            </a:r>
          </a:p>
          <a:p>
            <a:pPr>
              <a:buNone/>
            </a:pPr>
            <a:r>
              <a:rPr lang="en-US" sz="4000" b="1" dirty="0" smtClean="0"/>
              <a:t>Education</a:t>
            </a:r>
            <a:endParaRPr lang="en-US" sz="4000" b="1" dirty="0"/>
          </a:p>
        </p:txBody>
      </p:sp>
      <p:pic>
        <p:nvPicPr>
          <p:cNvPr id="2052" name="Picture 4" descr="C:\Users\XTREME\Desktop\what-is-distance-learning-300x2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3200400"/>
            <a:ext cx="304800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5715000" cy="1399032"/>
          </a:xfrm>
        </p:spPr>
        <p:txBody>
          <a:bodyPr/>
          <a:lstStyle/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Essential for Modern</a:t>
            </a:r>
            <a:endParaRPr lang="en-US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31020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/>
              <a:t>Importance in</a:t>
            </a:r>
          </a:p>
          <a:p>
            <a:pPr>
              <a:buNone/>
            </a:pPr>
            <a:r>
              <a:rPr lang="en-US" sz="4000" b="1" dirty="0" smtClean="0"/>
              <a:t>Educational </a:t>
            </a:r>
          </a:p>
          <a:p>
            <a:pPr>
              <a:buNone/>
            </a:pPr>
            <a:r>
              <a:rPr lang="en-US" sz="4000" b="1" dirty="0" smtClean="0"/>
              <a:t>Field</a:t>
            </a:r>
            <a:endParaRPr lang="en-US" sz="4000" b="1" dirty="0"/>
          </a:p>
        </p:txBody>
      </p:sp>
      <p:pic>
        <p:nvPicPr>
          <p:cNvPr id="3074" name="Picture 2" descr="C:\Users\XTREME\Desktop\1_dTJbaCeTVTqTO3IlKZeYFg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0"/>
            <a:ext cx="4953000" cy="2895600"/>
          </a:xfrm>
          <a:prstGeom prst="rect">
            <a:avLst/>
          </a:prstGeom>
          <a:noFill/>
        </p:spPr>
      </p:pic>
      <p:pic>
        <p:nvPicPr>
          <p:cNvPr id="3075" name="Picture 3" descr="C:\Users\XTREME\Desktop\introductio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3200400"/>
            <a:ext cx="5029200" cy="3105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Importance in</a:t>
            </a:r>
            <a:br>
              <a:rPr 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Common Life </a:t>
            </a:r>
            <a:endParaRPr lang="en-US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94020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40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Importance Source of Attaining Knowledge</a:t>
            </a:r>
          </a:p>
          <a:p>
            <a:pPr>
              <a:buFont typeface="Wingdings" pitchFamily="2" charset="2"/>
              <a:buChar char="§"/>
            </a:pPr>
            <a:r>
              <a:rPr lang="en-US" sz="40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Good Source of Recreation </a:t>
            </a:r>
          </a:p>
          <a:p>
            <a:pPr>
              <a:buFont typeface="Wingdings" pitchFamily="2" charset="2"/>
              <a:buChar char="§"/>
            </a:pPr>
            <a:r>
              <a:rPr lang="en-US" sz="40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Helpful in Becoming Good Citizens </a:t>
            </a:r>
            <a:endParaRPr lang="en-US" sz="40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098" name="Picture 2" descr="C:\Users\XTREME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1"/>
            <a:ext cx="41910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2620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4000" b="1" dirty="0" smtClean="0"/>
              <a:t>Helpful in Developing</a:t>
            </a:r>
          </a:p>
          <a:p>
            <a:pPr>
              <a:buNone/>
            </a:pPr>
            <a:r>
              <a:rPr lang="en-US" sz="4000" b="1" dirty="0" smtClean="0"/>
              <a:t> Speaking Skill</a:t>
            </a:r>
          </a:p>
          <a:p>
            <a:pPr>
              <a:buNone/>
            </a:pPr>
            <a:endParaRPr lang="en-US" sz="4000" b="1" dirty="0" smtClean="0"/>
          </a:p>
          <a:p>
            <a:pPr>
              <a:buNone/>
            </a:pPr>
            <a:endParaRPr lang="en-US" sz="4000" b="1" dirty="0" smtClean="0"/>
          </a:p>
          <a:p>
            <a:pPr>
              <a:buNone/>
            </a:pPr>
            <a:endParaRPr lang="en-US" sz="4000" b="1" dirty="0" smtClean="0"/>
          </a:p>
          <a:p>
            <a:pPr>
              <a:buFont typeface="Wingdings" pitchFamily="2" charset="2"/>
              <a:buChar char="§"/>
            </a:pPr>
            <a:r>
              <a:rPr lang="en-US" sz="4000" b="1" dirty="0" smtClean="0"/>
              <a:t>Social Utility</a:t>
            </a:r>
            <a:endParaRPr lang="en-US" sz="4000" b="1" dirty="0"/>
          </a:p>
        </p:txBody>
      </p:sp>
      <p:pic>
        <p:nvPicPr>
          <p:cNvPr id="5122" name="Picture 2" descr="C:\Users\XTREME\Desktop\download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914401"/>
            <a:ext cx="4114800" cy="2514600"/>
          </a:xfrm>
          <a:prstGeom prst="rect">
            <a:avLst/>
          </a:prstGeom>
          <a:noFill/>
        </p:spPr>
      </p:pic>
      <p:pic>
        <p:nvPicPr>
          <p:cNvPr id="5123" name="Picture 3" descr="C:\Users\XTREME\Desktop\download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3886200"/>
            <a:ext cx="41910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9600" b="1" dirty="0" smtClean="0">
                <a:solidFill>
                  <a:srgbClr val="FFFF00"/>
                </a:solidFill>
                <a:latin typeface="Bookman Old Style" pitchFamily="18" charset="0"/>
              </a:rPr>
              <a:t>   THANKS</a:t>
            </a:r>
            <a:endParaRPr lang="en-US" sz="9600" b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48</TotalTime>
  <Words>74</Words>
  <Application>Microsoft Office PowerPoint</Application>
  <PresentationFormat>On-screen Show (4:3)</PresentationFormat>
  <Paragraphs>35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Verve</vt:lpstr>
      <vt:lpstr>Slide 1</vt:lpstr>
      <vt:lpstr>Slide 2</vt:lpstr>
      <vt:lpstr>     TOPIC</vt:lpstr>
      <vt:lpstr>Importance of Reading </vt:lpstr>
      <vt:lpstr>Helpful in Developing Writing Skill</vt:lpstr>
      <vt:lpstr>Essential for Modern</vt:lpstr>
      <vt:lpstr>Importance in Common Life 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8</cp:revision>
  <dcterms:created xsi:type="dcterms:W3CDTF">2006-08-16T00:00:00Z</dcterms:created>
  <dcterms:modified xsi:type="dcterms:W3CDTF">2020-08-18T05:35:58Z</dcterms:modified>
</cp:coreProperties>
</file>