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8/24/2020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1"/>
            <a:ext cx="7696200" cy="27432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FFFF00"/>
                </a:solidFill>
                <a:latin typeface="Bookman Old Style" pitchFamily="18" charset="0"/>
                <a:ea typeface="Batang" pitchFamily="18" charset="-127"/>
                <a:cs typeface="Verdana" pitchFamily="34" charset="0"/>
              </a:rPr>
              <a:t>SADBHAVNA COLLEGE OF EDUCATION FOR WOMEN </a:t>
            </a:r>
            <a:br>
              <a:rPr lang="en-US" sz="4000" b="1" dirty="0" smtClean="0">
                <a:solidFill>
                  <a:srgbClr val="FFFF00"/>
                </a:solidFill>
                <a:latin typeface="Bookman Old Style" pitchFamily="18" charset="0"/>
                <a:ea typeface="Batang" pitchFamily="18" charset="-127"/>
                <a:cs typeface="Verdana" pitchFamily="34" charset="0"/>
              </a:rPr>
            </a:br>
            <a:r>
              <a:rPr lang="en-US" sz="4000" b="1" dirty="0" smtClean="0">
                <a:solidFill>
                  <a:srgbClr val="FFFF00"/>
                </a:solidFill>
                <a:latin typeface="Bookman Old Style" pitchFamily="18" charset="0"/>
                <a:ea typeface="Batang" pitchFamily="18" charset="-127"/>
                <a:cs typeface="Verdana" pitchFamily="34" charset="0"/>
              </a:rPr>
              <a:t>RAIKOT, JALALDIWAL, LUDHIANA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133600"/>
            <a:ext cx="5334000" cy="47244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2" descr="C:\Users\XTREME\Desktop\downloa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133600"/>
            <a:ext cx="5334000" cy="4724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9600" b="1" dirty="0" smtClean="0">
                <a:solidFill>
                  <a:srgbClr val="C00000"/>
                </a:solidFill>
              </a:rPr>
              <a:t>     THANKS </a:t>
            </a:r>
            <a:endParaRPr lang="en-US" sz="96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b="1" dirty="0" smtClean="0">
                <a:solidFill>
                  <a:srgbClr val="00B050"/>
                </a:solidFill>
              </a:rPr>
              <a:t>            SUBJECT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7200" b="1" smtClean="0">
                <a:solidFill>
                  <a:srgbClr val="00B050"/>
                </a:solidFill>
              </a:rPr>
              <a:t>        </a:t>
            </a:r>
            <a:r>
              <a:rPr lang="en-US" sz="7200" b="1" dirty="0" smtClean="0">
                <a:solidFill>
                  <a:srgbClr val="00B050"/>
                </a:solidFill>
              </a:rPr>
              <a:t>READING           </a:t>
            </a:r>
          </a:p>
          <a:p>
            <a:pPr>
              <a:buNone/>
            </a:pPr>
            <a:r>
              <a:rPr lang="en-US" sz="7200" b="1" dirty="0" smtClean="0">
                <a:solidFill>
                  <a:srgbClr val="00B050"/>
                </a:solidFill>
              </a:rPr>
              <a:t>            AND  </a:t>
            </a:r>
          </a:p>
          <a:p>
            <a:pPr>
              <a:buNone/>
            </a:pPr>
            <a:r>
              <a:rPr lang="en-US" sz="7200" b="1" dirty="0" smtClean="0">
                <a:solidFill>
                  <a:srgbClr val="00B050"/>
                </a:solidFill>
              </a:rPr>
              <a:t>     REFLECTING</a:t>
            </a:r>
          </a:p>
          <a:p>
            <a:endParaRPr lang="en-US" sz="7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89888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Aharoni" pitchFamily="2" charset="-79"/>
                <a:cs typeface="Aharoni" pitchFamily="2" charset="-79"/>
              </a:rPr>
              <a:t>               </a:t>
            </a:r>
            <a:r>
              <a:rPr lang="en-US" sz="80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TOPIC</a:t>
            </a:r>
            <a:endParaRPr lang="en-US" sz="8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8000" b="1" dirty="0" smtClean="0">
                <a:solidFill>
                  <a:schemeClr val="accent6">
                    <a:lumMod val="75000"/>
                  </a:schemeClr>
                </a:solidFill>
              </a:rPr>
              <a:t>          Education of </a:t>
            </a:r>
          </a:p>
          <a:p>
            <a:pPr>
              <a:buNone/>
            </a:pPr>
            <a:r>
              <a:rPr lang="en-US" sz="8000" b="1" dirty="0" smtClean="0">
                <a:solidFill>
                  <a:schemeClr val="accent6">
                    <a:lumMod val="75000"/>
                  </a:schemeClr>
                </a:solidFill>
              </a:rPr>
              <a:t>             Grammar</a:t>
            </a:r>
          </a:p>
          <a:p>
            <a:pPr>
              <a:buNone/>
            </a:pPr>
            <a:endParaRPr lang="en-US" sz="8000" b="1" dirty="0" smtClean="0"/>
          </a:p>
          <a:p>
            <a:pPr>
              <a:buNone/>
            </a:pPr>
            <a:r>
              <a:rPr lang="en-US" sz="7800" b="1" dirty="0" err="1" smtClean="0">
                <a:solidFill>
                  <a:schemeClr val="accent6">
                    <a:lumMod val="75000"/>
                  </a:schemeClr>
                </a:solidFill>
              </a:rPr>
              <a:t>Incharge</a:t>
            </a:r>
            <a:r>
              <a:rPr lang="en-US" sz="7800" b="1" dirty="0" smtClean="0">
                <a:solidFill>
                  <a:schemeClr val="accent6">
                    <a:lumMod val="75000"/>
                  </a:schemeClr>
                </a:solidFill>
              </a:rPr>
              <a:t> –</a:t>
            </a:r>
            <a:r>
              <a:rPr lang="en-US" sz="7800" b="1" dirty="0" err="1" smtClean="0">
                <a:solidFill>
                  <a:schemeClr val="accent6">
                    <a:lumMod val="75000"/>
                  </a:schemeClr>
                </a:solidFill>
              </a:rPr>
              <a:t>Sunita</a:t>
            </a:r>
            <a:r>
              <a:rPr lang="en-US" sz="78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7800" b="1" dirty="0" err="1" smtClean="0">
                <a:solidFill>
                  <a:schemeClr val="accent6">
                    <a:lumMod val="75000"/>
                  </a:schemeClr>
                </a:solidFill>
              </a:rPr>
              <a:t>Rani</a:t>
            </a:r>
            <a:endParaRPr lang="en-US" sz="78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endParaRPr lang="en-US" sz="80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           Education of Grammar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05800" cy="48006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600" dirty="0" smtClean="0">
                <a:solidFill>
                  <a:srgbClr val="0070C0"/>
                </a:solidFill>
              </a:rPr>
              <a:t>Knowledge of Phonograms to Students</a:t>
            </a:r>
          </a:p>
          <a:p>
            <a:pPr>
              <a:buFont typeface="Wingdings" pitchFamily="2" charset="2"/>
              <a:buChar char="§"/>
            </a:pPr>
            <a:r>
              <a:rPr lang="en-US" sz="3600" dirty="0" smtClean="0">
                <a:solidFill>
                  <a:srgbClr val="0070C0"/>
                </a:solidFill>
              </a:rPr>
              <a:t>To give knowledge of proper from of Language</a:t>
            </a:r>
          </a:p>
          <a:p>
            <a:pPr>
              <a:buFont typeface="Wingdings" pitchFamily="2" charset="2"/>
              <a:buChar char="§"/>
            </a:pPr>
            <a:r>
              <a:rPr lang="en-US" sz="3600" dirty="0" smtClean="0">
                <a:solidFill>
                  <a:srgbClr val="0070C0"/>
                </a:solidFill>
              </a:rPr>
              <a:t>For giving knowledge of word meaning</a:t>
            </a:r>
          </a:p>
          <a:p>
            <a:pPr>
              <a:buFont typeface="Wingdings" pitchFamily="2" charset="2"/>
              <a:buChar char="§"/>
            </a:pPr>
            <a:r>
              <a:rPr lang="en-US" sz="3600" dirty="0" smtClean="0">
                <a:solidFill>
                  <a:srgbClr val="0070C0"/>
                </a:solidFill>
              </a:rPr>
              <a:t>For knowledge of sentence making </a:t>
            </a:r>
          </a:p>
          <a:p>
            <a:pPr>
              <a:buFont typeface="Wingdings" pitchFamily="2" charset="2"/>
              <a:buChar char="§"/>
            </a:pPr>
            <a:r>
              <a:rPr lang="en-US" sz="3600" dirty="0" smtClean="0">
                <a:solidFill>
                  <a:srgbClr val="0070C0"/>
                </a:solidFill>
              </a:rPr>
              <a:t>Giving knowledge of language for practical use</a:t>
            </a:r>
          </a:p>
          <a:p>
            <a:pPr>
              <a:buNone/>
            </a:pPr>
            <a:r>
              <a:rPr lang="en-US" sz="3600" dirty="0" smtClean="0">
                <a:solidFill>
                  <a:srgbClr val="0070C0"/>
                </a:solidFill>
              </a:rPr>
              <a:t> </a:t>
            </a:r>
            <a:endParaRPr lang="en-US" sz="36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600" b="1" dirty="0" smtClean="0">
                <a:solidFill>
                  <a:srgbClr val="7030A0"/>
                </a:solidFill>
              </a:rPr>
              <a:t>For Teaching pure from of language</a:t>
            </a:r>
          </a:p>
          <a:p>
            <a:pPr>
              <a:buFont typeface="Wingdings" pitchFamily="2" charset="2"/>
              <a:buChar char="§"/>
            </a:pPr>
            <a:r>
              <a:rPr lang="en-US" sz="3600" b="1" dirty="0" smtClean="0">
                <a:solidFill>
                  <a:srgbClr val="7030A0"/>
                </a:solidFill>
              </a:rPr>
              <a:t>For developing standard from of language</a:t>
            </a:r>
          </a:p>
          <a:p>
            <a:pPr>
              <a:buFont typeface="Wingdings" pitchFamily="2" charset="2"/>
              <a:buChar char="§"/>
            </a:pPr>
            <a:r>
              <a:rPr lang="en-US" sz="3600" b="1" dirty="0" smtClean="0">
                <a:solidFill>
                  <a:srgbClr val="7030A0"/>
                </a:solidFill>
              </a:rPr>
              <a:t>For proper pronunciation of children </a:t>
            </a:r>
          </a:p>
          <a:p>
            <a:pPr>
              <a:buFont typeface="Wingdings" pitchFamily="2" charset="2"/>
              <a:buChar char="§"/>
            </a:pPr>
            <a:r>
              <a:rPr lang="en-US" sz="3600" b="1" dirty="0" smtClean="0">
                <a:solidFill>
                  <a:srgbClr val="7030A0"/>
                </a:solidFill>
              </a:rPr>
              <a:t>For developing creativity </a:t>
            </a:r>
            <a:r>
              <a:rPr lang="en-US" sz="3600" b="1" smtClean="0">
                <a:solidFill>
                  <a:srgbClr val="7030A0"/>
                </a:solidFill>
              </a:rPr>
              <a:t>among children</a:t>
            </a:r>
            <a:endParaRPr lang="en-US" sz="3600" b="1" dirty="0" smtClean="0">
              <a:solidFill>
                <a:srgbClr val="7030A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3600" b="1" dirty="0" smtClean="0">
              <a:solidFill>
                <a:srgbClr val="7030A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b="1" dirty="0" smtClean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486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endParaRPr lang="en-US" sz="4000" b="1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en-US" b="1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en-US" b="1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en-US" b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en-US" sz="3500" b="1" dirty="0" smtClean="0">
                <a:solidFill>
                  <a:srgbClr val="7030A0"/>
                </a:solidFill>
              </a:rPr>
              <a:t> </a:t>
            </a:r>
            <a:endParaRPr lang="en-US" sz="3500" dirty="0"/>
          </a:p>
        </p:txBody>
      </p:sp>
      <p:sp>
        <p:nvSpPr>
          <p:cNvPr id="5" name="Rectangle 4"/>
          <p:cNvSpPr/>
          <p:nvPr/>
        </p:nvSpPr>
        <p:spPr>
          <a:xfrm>
            <a:off x="1371601" y="1905000"/>
            <a:ext cx="6172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600" b="1" dirty="0" smtClean="0">
                <a:solidFill>
                  <a:srgbClr val="C00000"/>
                </a:solidFill>
              </a:rPr>
              <a:t> THANKS </a:t>
            </a:r>
            <a:endParaRPr lang="en-US" sz="9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8674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800" b="1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en-US" sz="2800" b="1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en-US" sz="2800" b="1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en-US" sz="2800" b="1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en-US" sz="2800" b="1" dirty="0" smtClean="0">
              <a:solidFill>
                <a:srgbClr val="7030A0"/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en-US" sz="2800" b="1" dirty="0" smtClean="0">
                <a:solidFill>
                  <a:srgbClr val="7030A0"/>
                </a:solidFill>
              </a:rPr>
              <a:t> 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638800"/>
          </a:xfrm>
        </p:spPr>
        <p:txBody>
          <a:bodyPr/>
          <a:lstStyle/>
          <a:p>
            <a:pPr>
              <a:buNone/>
            </a:pPr>
            <a:endParaRPr lang="en-US" b="1" dirty="0" smtClean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4864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4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136</TotalTime>
  <Words>89</Words>
  <Application>Microsoft Office PowerPoint</Application>
  <PresentationFormat>On-screen Show (4:3)</PresentationFormat>
  <Paragraphs>34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Flow</vt:lpstr>
      <vt:lpstr>SADBHAVNA COLLEGE OF EDUCATION FOR WOMEN  RAIKOT, JALALDIWAL, LUDHIANA</vt:lpstr>
      <vt:lpstr>            SUBJECT</vt:lpstr>
      <vt:lpstr>               TOPIC</vt:lpstr>
      <vt:lpstr>           Education of Grammar</vt:lpstr>
      <vt:lpstr>Slide 5</vt:lpstr>
      <vt:lpstr>Slide 6</vt:lpstr>
      <vt:lpstr>Slide 7</vt:lpstr>
      <vt:lpstr>Slide 8</vt:lpstr>
      <vt:lpstr>Slide 9</vt:lpstr>
      <vt:lpstr>Slide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SADBHAVNA COLLEGE OF EDUCATION FOR WOMEN  RAIKOT , JALALDIWAL, LUDHIANA</dc:title>
  <dc:creator>XTREME</dc:creator>
  <cp:lastModifiedBy>XTREME</cp:lastModifiedBy>
  <cp:revision>16</cp:revision>
  <dcterms:created xsi:type="dcterms:W3CDTF">2006-08-16T00:00:00Z</dcterms:created>
  <dcterms:modified xsi:type="dcterms:W3CDTF">2020-08-24T07:19:16Z</dcterms:modified>
</cp:coreProperties>
</file>