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"/>
            <a:ext cx="7696200" cy="2743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EDUCATION FOR WOMEN 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RAIKOT, JALALDIWAL, LUDHIANA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53340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5334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     THANKS 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</a:rPr>
              <a:t>            SUBJECT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smtClean="0">
                <a:solidFill>
                  <a:srgbClr val="00B050"/>
                </a:solidFill>
              </a:rPr>
              <a:t>        </a:t>
            </a:r>
            <a:r>
              <a:rPr lang="en-US" sz="7200" b="1" dirty="0" smtClean="0">
                <a:solidFill>
                  <a:srgbClr val="00B050"/>
                </a:solidFill>
              </a:rPr>
              <a:t>READING    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      AND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REFLECTING</a:t>
            </a:r>
          </a:p>
          <a:p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    </a:t>
            </a:r>
            <a: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     Education of 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        Grammar</a:t>
            </a:r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7800" b="1" dirty="0" err="1" smtClean="0">
                <a:solidFill>
                  <a:schemeClr val="accent6">
                    <a:lumMod val="75000"/>
                  </a:schemeClr>
                </a:solidFill>
              </a:rPr>
              <a:t>Incharge</a:t>
            </a:r>
            <a:r>
              <a:rPr lang="en-US" sz="7800" b="1" dirty="0" smtClean="0">
                <a:solidFill>
                  <a:schemeClr val="accent6">
                    <a:lumMod val="75000"/>
                  </a:schemeClr>
                </a:solidFill>
              </a:rPr>
              <a:t> –</a:t>
            </a:r>
            <a:r>
              <a:rPr lang="en-US" sz="7800" b="1" dirty="0" err="1" smtClean="0">
                <a:solidFill>
                  <a:schemeClr val="accent6">
                    <a:lumMod val="75000"/>
                  </a:schemeClr>
                </a:solidFill>
              </a:rPr>
              <a:t>Sunita</a:t>
            </a:r>
            <a:r>
              <a:rPr lang="en-US" sz="7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7800" b="1" dirty="0" err="1" smtClean="0">
                <a:solidFill>
                  <a:schemeClr val="accent6">
                    <a:lumMod val="75000"/>
                  </a:schemeClr>
                </a:solidFill>
              </a:rPr>
              <a:t>Rani</a:t>
            </a:r>
            <a:endParaRPr lang="en-US" sz="7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Education of Grammar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Knowledge of Phonograms to Students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To give knowledge of proper from of Language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For giving knowledge of word meaning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For knowledge of sentence making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Giving knowledge of language for practical use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7030A0"/>
                </a:solidFill>
              </a:rPr>
              <a:t>For Teaching pure from of language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7030A0"/>
                </a:solidFill>
              </a:rPr>
              <a:t>For developing standard from of language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7030A0"/>
                </a:solidFill>
              </a:rPr>
              <a:t>For proper pronunciation of children 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7030A0"/>
                </a:solidFill>
              </a:rPr>
              <a:t>For developing creativity </a:t>
            </a:r>
            <a:r>
              <a:rPr lang="en-US" sz="3600" b="1" smtClean="0">
                <a:solidFill>
                  <a:srgbClr val="7030A0"/>
                </a:solidFill>
              </a:rPr>
              <a:t>among children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500" b="1" dirty="0" smtClean="0">
                <a:solidFill>
                  <a:srgbClr val="7030A0"/>
                </a:solidFill>
              </a:rPr>
              <a:t> 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1371601" y="19050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 THANKS </a:t>
            </a:r>
            <a:endParaRPr lang="en-US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7030A0"/>
                </a:solidFill>
              </a:rPr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89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SADBHAVNA COLLEGE OF EDUCATION FOR WOMEN  RAIKOT, JALALDIWAL, LUDHIANA</vt:lpstr>
      <vt:lpstr>            SUBJECT</vt:lpstr>
      <vt:lpstr>               TOPIC</vt:lpstr>
      <vt:lpstr>           Education of Grammar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 , JALALDIWAL, LUDHIANA</dc:title>
  <dc:creator>XTREME</dc:creator>
  <cp:lastModifiedBy>XTREME</cp:lastModifiedBy>
  <cp:revision>16</cp:revision>
  <dcterms:created xsi:type="dcterms:W3CDTF">2006-08-16T00:00:00Z</dcterms:created>
  <dcterms:modified xsi:type="dcterms:W3CDTF">2020-08-24T07:19:16Z</dcterms:modified>
</cp:coreProperties>
</file>