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60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EFCE6-5E64-42BE-9929-C6305E364444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4CF4B-ED3D-4CAD-AF5D-B34F95FCE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4CF4B-ED3D-4CAD-AF5D-B34F95FCE0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0999"/>
            <a:ext cx="8763000" cy="167640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</a:t>
            </a: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COLLEGE </a:t>
            </a: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OF</a:t>
            </a:r>
            <a:b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EDUCATION </a:t>
            </a: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FOR </a:t>
            </a: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WOMEN </a:t>
            </a:r>
            <a:b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RAIKOT, </a:t>
            </a:r>
            <a:b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JALALDIWAL</a:t>
            </a: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LUDHIANA</a:t>
            </a:r>
          </a:p>
        </p:txBody>
      </p:sp>
      <p:pic>
        <p:nvPicPr>
          <p:cNvPr id="4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752600"/>
            <a:ext cx="5257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</a:t>
            </a:r>
            <a:r>
              <a:rPr lang="en-US" sz="7200" b="1" dirty="0" smtClean="0">
                <a:solidFill>
                  <a:srgbClr val="00B050"/>
                </a:solidFill>
              </a:rPr>
              <a:t>   </a:t>
            </a:r>
            <a:r>
              <a:rPr lang="en-US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SUBJECT</a:t>
            </a:r>
            <a:r>
              <a:rPr lang="en-US" sz="7200" b="1" dirty="0" smtClean="0">
                <a:solidFill>
                  <a:srgbClr val="00B050"/>
                </a:solidFill>
              </a:rPr>
              <a:t>      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</a:t>
            </a:r>
            <a:r>
              <a:rPr lang="en-US" sz="7200" b="1" dirty="0" smtClean="0">
                <a:solidFill>
                  <a:srgbClr val="00B050"/>
                </a:solidFill>
              </a:rPr>
              <a:t>     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</a:t>
            </a:r>
            <a:r>
              <a:rPr lang="en-US" sz="7200" b="1" dirty="0" smtClean="0">
                <a:solidFill>
                  <a:srgbClr val="00B050"/>
                </a:solidFill>
              </a:rPr>
              <a:t>         </a:t>
            </a:r>
            <a:r>
              <a:rPr lang="en-US" sz="7200" b="1" dirty="0" smtClean="0">
                <a:solidFill>
                  <a:srgbClr val="00B050"/>
                </a:solidFill>
              </a:rPr>
              <a:t>READING           </a:t>
            </a:r>
            <a:endParaRPr lang="en-US" sz="72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      </a:t>
            </a:r>
            <a:r>
              <a:rPr lang="en-US" sz="7200" b="1" dirty="0" smtClean="0">
                <a:solidFill>
                  <a:srgbClr val="00B050"/>
                </a:solidFill>
              </a:rPr>
              <a:t>   </a:t>
            </a:r>
            <a:r>
              <a:rPr lang="en-US" sz="7200" b="1" dirty="0" smtClean="0">
                <a:solidFill>
                  <a:srgbClr val="00B050"/>
                </a:solidFill>
              </a:rPr>
              <a:t>AND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REFLECTING</a:t>
            </a:r>
          </a:p>
          <a:p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46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              </a:t>
            </a:r>
            <a:r>
              <a:rPr lang="en-US" sz="8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TOPIC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en-US" sz="8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Questioning as    </a:t>
            </a:r>
          </a:p>
          <a:p>
            <a:pPr>
              <a:buNone/>
            </a:pPr>
            <a:r>
              <a:rPr lang="en-US" sz="8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8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tool of Language   </a:t>
            </a:r>
          </a:p>
          <a:p>
            <a:pPr>
              <a:buNone/>
            </a:pPr>
            <a:r>
              <a:rPr lang="en-US" sz="8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8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Learning</a:t>
            </a:r>
            <a:endParaRPr lang="en-US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800" b="1" dirty="0" err="1" smtClean="0">
                <a:solidFill>
                  <a:schemeClr val="tx2">
                    <a:lumMod val="75000"/>
                  </a:schemeClr>
                </a:solidFill>
              </a:rPr>
              <a:t>Incharge</a:t>
            </a:r>
            <a:r>
              <a:rPr lang="en-US" sz="7800" b="1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en-US" sz="7800" b="1" dirty="0" err="1" smtClean="0">
                <a:solidFill>
                  <a:schemeClr val="tx2">
                    <a:lumMod val="75000"/>
                  </a:schemeClr>
                </a:solidFill>
              </a:rPr>
              <a:t>Sunita</a:t>
            </a:r>
            <a:r>
              <a:rPr lang="en-US" sz="7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7800" b="1" dirty="0" err="1" smtClean="0">
                <a:solidFill>
                  <a:schemeClr val="tx2">
                    <a:lumMod val="75000"/>
                  </a:schemeClr>
                </a:solidFill>
              </a:rPr>
              <a:t>Rani</a:t>
            </a:r>
            <a:endParaRPr lang="en-US" sz="7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Components of </a:t>
            </a:r>
            <a:r>
              <a:rPr lang="en-US" sz="3600" b="1" dirty="0" smtClean="0">
                <a:solidFill>
                  <a:srgbClr val="FFFF00"/>
                </a:solidFill>
              </a:rPr>
              <a:t>Questioning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Prompting</a:t>
            </a: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Example: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Teacher : John, what is the square root of 94?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John : I don’t know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Teacher: Well, what is the square root of 100?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John :  Ten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Teacher : And the square root of 81?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John : Nine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</p:txBody>
      </p:sp>
      <p:pic>
        <p:nvPicPr>
          <p:cNvPr id="4" name="Picture 2" descr="C:\Users\XTREME\Desktop\ddec7e431dbad8b3619530341f7956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066800"/>
            <a:ext cx="51054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Refocusing</a:t>
            </a:r>
          </a:p>
          <a:p>
            <a:pPr>
              <a:buFont typeface="Wingdings" pitchFamily="2" charset="2"/>
              <a:buChar char="q"/>
            </a:pPr>
            <a:endParaRPr lang="en-US" sz="36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36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36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36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36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Redirection </a:t>
            </a:r>
            <a:endParaRPr lang="en-US" sz="36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92D050"/>
              </a:solidFill>
            </a:endParaRPr>
          </a:p>
        </p:txBody>
      </p:sp>
      <p:pic>
        <p:nvPicPr>
          <p:cNvPr id="2050" name="Picture 2" descr="C:\Users\XTREME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0"/>
            <a:ext cx="5105400" cy="3429000"/>
          </a:xfrm>
          <a:prstGeom prst="rect">
            <a:avLst/>
          </a:prstGeom>
          <a:noFill/>
        </p:spPr>
      </p:pic>
      <p:pic>
        <p:nvPicPr>
          <p:cNvPr id="2051" name="Picture 3" descr="C:\Users\XTREME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657600"/>
            <a:ext cx="5105400" cy="3200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Increasing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Critical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Awareness</a:t>
            </a:r>
            <a:endParaRPr lang="en-US" sz="36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"/>
            <a:ext cx="87645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524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Seeking Further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Information</a:t>
            </a:r>
          </a:p>
        </p:txBody>
      </p:sp>
      <p:pic>
        <p:nvPicPr>
          <p:cNvPr id="3074" name="Picture 2" descr="C:\Users\XTREME\Desktop\Cont.+Skills+of+Micro+teaching+Techniqu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0"/>
            <a:ext cx="4876800" cy="3200400"/>
          </a:xfrm>
          <a:prstGeom prst="rect">
            <a:avLst/>
          </a:prstGeom>
          <a:noFill/>
        </p:spPr>
      </p:pic>
      <p:pic>
        <p:nvPicPr>
          <p:cNvPr id="3075" name="Picture 3" descr="C:\Users\XTREME\Desktop\self-awareness-activiti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276600"/>
            <a:ext cx="4876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     </a:t>
            </a:r>
            <a:r>
              <a:rPr lang="en-US" sz="9600" b="1" dirty="0" smtClean="0">
                <a:solidFill>
                  <a:schemeClr val="accent3"/>
                </a:solidFill>
              </a:rPr>
              <a:t>THANKS</a:t>
            </a:r>
            <a:r>
              <a:rPr lang="en-US" sz="9600" b="1" dirty="0" smtClean="0">
                <a:solidFill>
                  <a:srgbClr val="FFFF00"/>
                </a:solidFill>
              </a:rPr>
              <a:t> 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489</TotalTime>
  <Words>96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SADBHAVNA COLLEGE OF EDUCATION FOR WOMEN  RAIKOT,  JALALDIWAL LUDHIANA</vt:lpstr>
      <vt:lpstr>Slide 2</vt:lpstr>
      <vt:lpstr>               TOPIC</vt:lpstr>
      <vt:lpstr>  Components of Questioning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 OF EDUCATION FOR WOMEN  RAIKOT , JALALDIWAL, LUDHIANA</dc:title>
  <dc:creator>XTREME</dc:creator>
  <cp:lastModifiedBy>XTREME</cp:lastModifiedBy>
  <cp:revision>54</cp:revision>
  <dcterms:created xsi:type="dcterms:W3CDTF">2006-08-16T00:00:00Z</dcterms:created>
  <dcterms:modified xsi:type="dcterms:W3CDTF">2020-08-28T07:11:28Z</dcterms:modified>
</cp:coreProperties>
</file>