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228600"/>
            <a:ext cx="2590800" cy="5791200"/>
          </a:xfrm>
        </p:spPr>
        <p:txBody>
          <a:bodyPr/>
          <a:lstStyle/>
          <a:p>
            <a:r>
              <a:rPr lang="en-US" sz="3200" dirty="0" smtClean="0">
                <a:solidFill>
                  <a:schemeClr val="tx1"/>
                </a:solidFill>
              </a:rPr>
              <a:t>Sadbhavna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College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of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education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for women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/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raikot,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jalaldiwal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ludhiana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0"/>
            <a:ext cx="6477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239000" cy="160020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accent2"/>
                </a:solidFill>
                <a:cs typeface="Aharoni" pitchFamily="2" charset="-79"/>
              </a:rPr>
              <a:t>Subject-Reading and    </a:t>
            </a:r>
            <a:br>
              <a:rPr lang="en-US" sz="4400" dirty="0" smtClean="0">
                <a:solidFill>
                  <a:schemeClr val="accent2"/>
                </a:solidFill>
                <a:cs typeface="Aharoni" pitchFamily="2" charset="-79"/>
              </a:rPr>
            </a:br>
            <a:r>
              <a:rPr lang="en-US" sz="4400" dirty="0" smtClean="0">
                <a:solidFill>
                  <a:schemeClr val="accent2"/>
                </a:solidFill>
                <a:cs typeface="Aharoni" pitchFamily="2" charset="-79"/>
              </a:rPr>
              <a:t>               Reflecting</a:t>
            </a:r>
            <a:endParaRPr lang="en-US" sz="4400" dirty="0">
              <a:solidFill>
                <a:schemeClr val="accent2"/>
              </a:solidFill>
              <a:cs typeface="Aharoni" pitchFamily="2" charset="-79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2362200"/>
            <a:ext cx="7239000" cy="4093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5400" b="1" dirty="0" smtClean="0">
                <a:solidFill>
                  <a:schemeClr val="accent6">
                    <a:lumMod val="75000"/>
                  </a:schemeClr>
                </a:solidFill>
              </a:rPr>
              <a:t>Topic-Characteristic    </a:t>
            </a:r>
          </a:p>
          <a:p>
            <a:pPr>
              <a:buNone/>
            </a:pPr>
            <a:r>
              <a:rPr lang="en-US" sz="5400" b="1" dirty="0" smtClean="0">
                <a:solidFill>
                  <a:schemeClr val="accent6">
                    <a:lumMod val="75000"/>
                  </a:schemeClr>
                </a:solidFill>
              </a:rPr>
              <a:t>          of Language</a:t>
            </a:r>
          </a:p>
          <a:p>
            <a:pPr>
              <a:buNone/>
            </a:pPr>
            <a:r>
              <a:rPr lang="en-US" sz="5400" b="1" dirty="0" smtClean="0">
                <a:solidFill>
                  <a:schemeClr val="accent6">
                    <a:lumMod val="75000"/>
                  </a:schemeClr>
                </a:solidFill>
              </a:rPr>
              <a:t>Incharge- Sunita Rani</a:t>
            </a:r>
            <a:endParaRPr lang="en-US" sz="54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04800"/>
            <a:ext cx="7938868" cy="1676400"/>
          </a:xfrm>
        </p:spPr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92D050"/>
                </a:solidFill>
                <a:cs typeface="Aharoni" pitchFamily="2" charset="-79"/>
              </a:rPr>
              <a:t>Characteristics</a:t>
            </a:r>
            <a:endParaRPr lang="en-US" sz="6600" dirty="0">
              <a:solidFill>
                <a:srgbClr val="92D05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133600"/>
            <a:ext cx="6781800" cy="44958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solidFill>
                  <a:srgbClr val="92D050"/>
                </a:solidFill>
                <a:cs typeface="Aharoni" pitchFamily="2" charset="-79"/>
              </a:rPr>
              <a:t> OF </a:t>
            </a:r>
          </a:p>
          <a:p>
            <a:r>
              <a:rPr lang="en-US" sz="7200" b="1" dirty="0" smtClean="0">
                <a:solidFill>
                  <a:srgbClr val="92D050"/>
                </a:solidFill>
                <a:cs typeface="Aharoni" pitchFamily="2" charset="-79"/>
              </a:rPr>
              <a:t>     LANGUAGE</a:t>
            </a:r>
            <a:endParaRPr lang="en-US" sz="7200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72390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3962400"/>
            <a:ext cx="7239000" cy="2493336"/>
          </a:xfrm>
        </p:spPr>
        <p:txBody>
          <a:bodyPr/>
          <a:lstStyle/>
          <a:p>
            <a:r>
              <a:rPr lang="en-US" sz="5400" dirty="0" smtClean="0"/>
              <a:t>Language is a means </a:t>
            </a:r>
          </a:p>
          <a:p>
            <a:pPr>
              <a:buNone/>
            </a:pPr>
            <a:r>
              <a:rPr lang="en-US" sz="5400" dirty="0" smtClean="0"/>
              <a:t>    of Communication</a:t>
            </a:r>
          </a:p>
          <a:p>
            <a:endParaRPr lang="en-US" dirty="0"/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>
                <a:solidFill>
                  <a:srgbClr val="C00000"/>
                </a:solidFill>
              </a:rPr>
              <a:t/>
            </a:r>
            <a:br>
              <a:rPr lang="en-US" sz="6000" dirty="0" smtClean="0">
                <a:solidFill>
                  <a:srgbClr val="C00000"/>
                </a:solidFill>
              </a:rPr>
            </a:br>
            <a:endParaRPr lang="en-US" sz="6000" dirty="0">
              <a:solidFill>
                <a:srgbClr val="C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Language is symbolic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685800"/>
            <a:ext cx="7895299" cy="5571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Language is vocal</a:t>
            </a:r>
            <a:endParaRPr lang="en-US" sz="48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8764" y="2057400"/>
            <a:ext cx="7376036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72390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9600" b="1" dirty="0" smtClean="0">
                <a:solidFill>
                  <a:srgbClr val="C00000"/>
                </a:solidFill>
                <a:latin typeface="Arial Black" pitchFamily="34" charset="0"/>
              </a:rPr>
              <a:t>  </a:t>
            </a:r>
          </a:p>
          <a:p>
            <a:pPr>
              <a:buNone/>
            </a:pPr>
            <a:r>
              <a:rPr lang="en-US" sz="96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endParaRPr lang="en-US" sz="96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685800"/>
            <a:ext cx="7772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4800" b="1" dirty="0" smtClean="0"/>
              <a:t>Language is systematic</a:t>
            </a:r>
          </a:p>
          <a:p>
            <a:pPr>
              <a:buFont typeface="Wingdings" pitchFamily="2" charset="2"/>
              <a:buChar char="Ø"/>
            </a:pPr>
            <a:r>
              <a:rPr lang="en-US" sz="4800" b="1" dirty="0" smtClean="0"/>
              <a:t>Language is a form of social behaviour</a:t>
            </a:r>
          </a:p>
          <a:p>
            <a:pPr>
              <a:buFont typeface="Wingdings" pitchFamily="2" charset="2"/>
              <a:buChar char="Ø"/>
            </a:pPr>
            <a:r>
              <a:rPr lang="en-US" sz="4800" b="1" dirty="0" smtClean="0"/>
              <a:t>Language are unique</a:t>
            </a:r>
          </a:p>
          <a:p>
            <a:pPr>
              <a:buFont typeface="Wingdings" pitchFamily="2" charset="2"/>
              <a:buChar char="Ø"/>
            </a:pPr>
            <a:r>
              <a:rPr lang="en-US" sz="4800" b="1" dirty="0" smtClean="0"/>
              <a:t>Language is human</a:t>
            </a:r>
          </a:p>
          <a:p>
            <a:pPr>
              <a:buFont typeface="Wingdings" pitchFamily="2" charset="2"/>
              <a:buChar char="Ø"/>
            </a:pPr>
            <a:r>
              <a:rPr lang="en-US" sz="4800" b="1" dirty="0" smtClean="0"/>
              <a:t>Language has to be learnt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9416"/>
            <a:ext cx="7696200" cy="4846320"/>
          </a:xfrm>
        </p:spPr>
        <p:txBody>
          <a:bodyPr/>
          <a:lstStyle/>
          <a:p>
            <a:pPr lvl="4">
              <a:buNone/>
            </a:pPr>
            <a:r>
              <a:rPr lang="en-US" sz="9600" b="1" dirty="0" smtClean="0">
                <a:solidFill>
                  <a:srgbClr val="C00000"/>
                </a:solidFill>
                <a:latin typeface="Arial Black" pitchFamily="34" charset="0"/>
              </a:rPr>
              <a:t>THANKS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70</TotalTime>
  <Words>52</Words>
  <Application>Microsoft Office PowerPoint</Application>
  <PresentationFormat>On-screen Show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Opulent</vt:lpstr>
      <vt:lpstr>Sadbhavna College of education for women  raikot, jalaldiwal ludhiana  </vt:lpstr>
      <vt:lpstr>Subject-Reading and                    Reflecting</vt:lpstr>
      <vt:lpstr>Characteristics</vt:lpstr>
      <vt:lpstr>Slide 4</vt:lpstr>
      <vt:lpstr>    </vt:lpstr>
      <vt:lpstr>Language is vocal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Sadbhavna College</dc:title>
  <dc:creator>God</dc:creator>
  <cp:lastModifiedBy>XTREME</cp:lastModifiedBy>
  <cp:revision>12</cp:revision>
  <dcterms:created xsi:type="dcterms:W3CDTF">2006-08-16T00:00:00Z</dcterms:created>
  <dcterms:modified xsi:type="dcterms:W3CDTF">2020-08-07T06:12:21Z</dcterms:modified>
</cp:coreProperties>
</file>