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76200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Arial Black" pitchFamily="34" charset="0"/>
                <a:ea typeface="Batang" pitchFamily="18" charset="-127"/>
                <a:cs typeface="Verdana" pitchFamily="34" charset="0"/>
              </a:rPr>
              <a:t>SADBHAVNA COLLEGE OF EDUCATION FOR WOMEN RAIKOT,JALALDIWAL </a:t>
            </a:r>
          </a:p>
          <a:p>
            <a:r>
              <a:rPr lang="en-US" sz="4800" dirty="0" smtClean="0">
                <a:solidFill>
                  <a:schemeClr val="accent1"/>
                </a:solidFill>
                <a:latin typeface="Arial Black" pitchFamily="34" charset="0"/>
                <a:ea typeface="Batang" pitchFamily="18" charset="-127"/>
                <a:cs typeface="Verdana" pitchFamily="34" charset="0"/>
              </a:rPr>
              <a:t>  LUDHIANA</a:t>
            </a:r>
          </a:p>
        </p:txBody>
      </p:sp>
      <p:pic>
        <p:nvPicPr>
          <p:cNvPr id="4" name="Picture 2" descr="C:\Users\XTREME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6705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</a:t>
            </a:r>
            <a:r>
              <a:rPr lang="en-US" sz="7200" b="1" dirty="0" smtClean="0">
                <a:solidFill>
                  <a:srgbClr val="92D050"/>
                </a:solidFill>
                <a:latin typeface="Arial Black" pitchFamily="34" charset="0"/>
              </a:rPr>
              <a:t>SUBJECT</a:t>
            </a:r>
          </a:p>
          <a:p>
            <a:pPr>
              <a:buNone/>
            </a:pPr>
            <a:r>
              <a:rPr lang="en-US" sz="7200" b="1" dirty="0" smtClean="0">
                <a:solidFill>
                  <a:srgbClr val="92D050"/>
                </a:solidFill>
                <a:latin typeface="Arial Black" pitchFamily="34" charset="0"/>
              </a:rPr>
              <a:t>     READING </a:t>
            </a:r>
          </a:p>
          <a:p>
            <a:pPr>
              <a:buNone/>
            </a:pPr>
            <a:r>
              <a:rPr lang="en-US" sz="7200" b="1" dirty="0" smtClean="0">
                <a:solidFill>
                  <a:srgbClr val="92D050"/>
                </a:solidFill>
                <a:latin typeface="Arial Black" pitchFamily="34" charset="0"/>
              </a:rPr>
              <a:t>         AND REFLECTING</a:t>
            </a:r>
            <a:endParaRPr lang="en-US" sz="72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80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TOPIC</a:t>
            </a:r>
            <a:r>
              <a:rPr lang="en-US" sz="8000" dirty="0" smtClean="0">
                <a:solidFill>
                  <a:schemeClr val="tx2"/>
                </a:solidFill>
              </a:rPr>
              <a:t/>
            </a:r>
            <a:br>
              <a:rPr lang="en-US" sz="8000" dirty="0" smtClean="0">
                <a:solidFill>
                  <a:schemeClr val="tx2"/>
                </a:solidFill>
              </a:rPr>
            </a:br>
            <a:endParaRPr lang="en-US" sz="8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Characteristics of   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Reading</a:t>
            </a:r>
          </a:p>
          <a:p>
            <a:pPr>
              <a:buNone/>
            </a:pPr>
            <a:endParaRPr lang="en-US" sz="5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5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Incharge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5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Sunita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Rani</a:t>
            </a:r>
            <a:endParaRPr lang="en-US" sz="54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Reading is </a:t>
            </a:r>
          </a:p>
          <a:p>
            <a:pPr>
              <a:buNone/>
            </a:pPr>
            <a:r>
              <a:rPr lang="en-US" sz="3600" b="1" dirty="0" smtClean="0"/>
              <a:t>   purposeful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/>
          </a:p>
          <a:p>
            <a:pPr>
              <a:buFont typeface="Wingdings" pitchFamily="2" charset="2"/>
              <a:buChar char="q"/>
            </a:pPr>
            <a:endParaRPr lang="en-US" sz="3600" b="1" dirty="0" smtClean="0"/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Reading is </a:t>
            </a:r>
          </a:p>
          <a:p>
            <a:pPr>
              <a:buNone/>
            </a:pPr>
            <a:r>
              <a:rPr lang="en-US" sz="3600" b="1" dirty="0" smtClean="0"/>
              <a:t>   Selective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/>
          </a:p>
        </p:txBody>
      </p:sp>
      <p:pic>
        <p:nvPicPr>
          <p:cNvPr id="1026" name="Picture 2" descr="C:\Users\XTREME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371600"/>
            <a:ext cx="5334000" cy="2590800"/>
          </a:xfrm>
          <a:prstGeom prst="rect">
            <a:avLst/>
          </a:prstGeom>
          <a:noFill/>
        </p:spPr>
      </p:pic>
      <p:pic>
        <p:nvPicPr>
          <p:cNvPr id="1028" name="Picture 4" descr="C:\Users\XTREME\Desktop\2-techniques-in-reading-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038600"/>
            <a:ext cx="5333999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56960"/>
          </a:xfrm>
        </p:spPr>
        <p:txBody>
          <a:bodyPr/>
          <a:lstStyle/>
          <a:p>
            <a:r>
              <a:rPr lang="en-US" b="1" dirty="0" smtClean="0"/>
              <a:t>Reading speed </a:t>
            </a:r>
          </a:p>
          <a:p>
            <a:pPr>
              <a:buNone/>
            </a:pPr>
            <a:r>
              <a:rPr lang="en-US" b="1" dirty="0" smtClean="0"/>
              <a:t>     varies individual </a:t>
            </a:r>
          </a:p>
          <a:p>
            <a:pPr>
              <a:buNone/>
            </a:pPr>
            <a:r>
              <a:rPr lang="en-US" b="1" dirty="0" smtClean="0"/>
              <a:t>     to individual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Silent Reading</a:t>
            </a:r>
            <a:endParaRPr lang="en-US" b="1" dirty="0"/>
          </a:p>
        </p:txBody>
      </p:sp>
      <p:pic>
        <p:nvPicPr>
          <p:cNvPr id="2050" name="Picture 2" descr="C:\Users\XTREME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81000"/>
            <a:ext cx="5105400" cy="2895601"/>
          </a:xfrm>
          <a:prstGeom prst="rect">
            <a:avLst/>
          </a:prstGeom>
          <a:noFill/>
        </p:spPr>
      </p:pic>
      <p:pic>
        <p:nvPicPr>
          <p:cNvPr id="2051" name="Picture 3" descr="C:\Users\XTREME\Desktop\1435674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81400"/>
            <a:ext cx="5105399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Reading is Meaningful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Reading is Objective</a:t>
            </a:r>
          </a:p>
          <a:p>
            <a:endParaRPr lang="en-US" dirty="0"/>
          </a:p>
        </p:txBody>
      </p:sp>
      <p:pic>
        <p:nvPicPr>
          <p:cNvPr id="3074" name="Picture 2" descr="C:\Users\XTREME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3200400"/>
          </a:xfrm>
          <a:prstGeom prst="rect">
            <a:avLst/>
          </a:prstGeom>
          <a:noFill/>
        </p:spPr>
      </p:pic>
      <p:pic>
        <p:nvPicPr>
          <p:cNvPr id="3075" name="Picture 3" descr="C:\Users\XTREME\Desktop\4by4-Matrix-v7-final-01-01-m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r>
              <a:rPr lang="en-US" dirty="0" smtClean="0"/>
              <a:t>Reading is an intricate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Reading is a two way process</a:t>
            </a:r>
          </a:p>
          <a:p>
            <a:pPr>
              <a:buNone/>
            </a:pPr>
            <a:r>
              <a:rPr lang="en-US" dirty="0" smtClean="0"/>
              <a:t>  a)  Visual process                    b)  Active process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4098" name="Picture 2" descr="C:\Users\XTREME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762000"/>
            <a:ext cx="3886200" cy="2209800"/>
          </a:xfrm>
          <a:prstGeom prst="rect">
            <a:avLst/>
          </a:prstGeom>
          <a:noFill/>
        </p:spPr>
      </p:pic>
      <p:pic>
        <p:nvPicPr>
          <p:cNvPr id="4099" name="Picture 3" descr="C:\Users\XTREME\Desktop\Visual-Process-in-Reading-and-SDL082599336-1-79b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4038600" cy="2362200"/>
          </a:xfrm>
          <a:prstGeom prst="rect">
            <a:avLst/>
          </a:prstGeom>
          <a:noFill/>
        </p:spPr>
      </p:pic>
      <p:pic>
        <p:nvPicPr>
          <p:cNvPr id="4100" name="Picture 4" descr="C:\Users\XTREME\Desktop\c2147561d88acf3e242f61373d0375e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38100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n-US" sz="9600" b="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THANKS </a:t>
            </a:r>
            <a:endParaRPr lang="en-US" sz="9600" b="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05200"/>
            <a:ext cx="8229600" cy="2955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300" b="1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77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Slide 1</vt:lpstr>
      <vt:lpstr>Slide 2</vt:lpstr>
      <vt:lpstr> TOPIC </vt:lpstr>
      <vt:lpstr>Characteristics of Reading</vt:lpstr>
      <vt:lpstr>Slide 5</vt:lpstr>
      <vt:lpstr>Slide 6</vt:lpstr>
      <vt:lpstr>Slide 7</vt:lpstr>
      <vt:lpstr>THANKS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8</cp:revision>
  <dcterms:created xsi:type="dcterms:W3CDTF">2006-08-16T00:00:00Z</dcterms:created>
  <dcterms:modified xsi:type="dcterms:W3CDTF">2020-08-20T06:40:07Z</dcterms:modified>
</cp:coreProperties>
</file>