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A8B31-9A4C-41C2-8C74-E270B3E69EF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A831F-01E9-4EC2-BAE7-D390213138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3F0A9A-61CB-4420-B986-26817236E891}" type="datetime1">
              <a:rPr lang="en-US" smtClean="0"/>
              <a:t>9/2/2020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4B905-DF71-4C2C-955B-CEAA47D23AF0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0341C-DCD8-4637-918F-D66E59310D30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B1A56-6724-46EA-9163-F93426B347FF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63998-65F7-456B-AF03-EBA6B38424F1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03E80-3537-43E9-9F0F-9754042D3E91}" type="datetime1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9F98C-A8FC-4FB8-8477-024867DC023C}" type="datetime1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FA331-D53C-4B92-9C22-024B05485C36}" type="datetime1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8ABE01-E66B-49AD-A0BD-C3BA8DE3381C}" type="datetime1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144D4A-75C8-4E6D-91EC-D2C41FC9A826}" type="datetime1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77D5ED-337D-4FFA-95E3-A86900594890}" type="datetime1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E79BEB-6AE6-4D77-8039-99C96A4EC873}" type="datetime1">
              <a:rPr lang="en-US" smtClean="0"/>
              <a:t>9/2/2020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SADBHAVNA COLLEGE OF EDUCATION FOR WOMEN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DDDB5E-3CB3-4DCD-A7B6-B214A88047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6781800" cy="2667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PHYSICALLY AND PSYCHOLOGICALLY DIVERSE CHILDREN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7800" cy="1295781"/>
          </a:xfrm>
          <a:prstGeom prst="rect">
            <a:avLst/>
          </a:prstGeom>
        </p:spPr>
      </p:pic>
      <p:pic>
        <p:nvPicPr>
          <p:cNvPr id="1027" name="Picture 3" descr="C:\Users\XTREME\Desktop\childrenwithdisabilitiesppt-141015011809-conversion-gate02-thumbnail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4800600" cy="300662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76400" y="6407944"/>
            <a:ext cx="67056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SADBHAVNA COLLEGE OF EDUCATION FOR WOMEN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SADBHAVNA COLLEGE OF EDUCATION FOR WOMEN</a:t>
            </a:r>
            <a:endParaRPr lang="en-US"/>
          </a:p>
        </p:txBody>
      </p:sp>
      <p:pic>
        <p:nvPicPr>
          <p:cNvPr id="10242" name="Picture 2" descr="C:\Users\XTREME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6781800" cy="541020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"/>
            <a:ext cx="1702793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SADBHAVNA COLLEGE OF EDUCATION FOR WOMEN</a:t>
            </a:r>
            <a:endParaRPr lang="en-US"/>
          </a:p>
        </p:txBody>
      </p:sp>
      <p:pic>
        <p:nvPicPr>
          <p:cNvPr id="11266" name="Picture 2" descr="C:\Users\XTREME\Desktop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7391400" cy="542558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532514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5562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SADBHAVNA COLLEGE OF EDUCATION FOR WOMEN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XTREME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7467600" cy="615899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371601" cy="1227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5791199"/>
            <a:ext cx="6553200" cy="533401"/>
          </a:xfrm>
        </p:spPr>
        <p:txBody>
          <a:bodyPr/>
          <a:lstStyle/>
          <a:p>
            <a:r>
              <a:rPr lang="en-US" sz="2000" dirty="0" smtClean="0"/>
              <a:t>SADBHAVNA COLLEGE OF EDUCATION FOR WOMEN</a:t>
            </a:r>
            <a:endParaRPr lang="en-US" sz="2000" dirty="0"/>
          </a:p>
        </p:txBody>
      </p:sp>
      <p:pic>
        <p:nvPicPr>
          <p:cNvPr id="3074" name="Picture 2" descr="C:\Users\XTREME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6857999" cy="4368157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702793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0" y="6400800"/>
            <a:ext cx="4114800" cy="372269"/>
          </a:xfrm>
        </p:spPr>
        <p:txBody>
          <a:bodyPr/>
          <a:lstStyle/>
          <a:p>
            <a:r>
              <a:rPr lang="en-US" sz="1200" b="1" dirty="0" smtClean="0"/>
              <a:t>SADBHAVNA COLLEGE OF EDUCATION FOR WOMEN</a:t>
            </a:r>
            <a:endParaRPr lang="en-US" sz="1200" b="1" dirty="0"/>
          </a:p>
        </p:txBody>
      </p:sp>
      <p:pic>
        <p:nvPicPr>
          <p:cNvPr id="4098" name="Picture 2" descr="C:\Users\XTREME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5100" y="685800"/>
            <a:ext cx="6639299" cy="4876799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500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4"/>
            <a:ext cx="4267200" cy="365125"/>
          </a:xfrm>
        </p:spPr>
        <p:txBody>
          <a:bodyPr/>
          <a:lstStyle/>
          <a:p>
            <a:r>
              <a:rPr lang="en-US" sz="1200" b="1" dirty="0" smtClean="0"/>
              <a:t>SADBHAVNA COLLEGE OF EDUCATION FOR WOMEN</a:t>
            </a:r>
            <a:endParaRPr lang="en-US" sz="1200" b="1" dirty="0"/>
          </a:p>
        </p:txBody>
      </p:sp>
      <p:pic>
        <p:nvPicPr>
          <p:cNvPr id="5122" name="Picture 2" descr="C:\Users\XTREME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7086600" cy="441960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2600" cy="15685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7944"/>
            <a:ext cx="4191000" cy="365125"/>
          </a:xfrm>
        </p:spPr>
        <p:txBody>
          <a:bodyPr/>
          <a:lstStyle/>
          <a:p>
            <a:r>
              <a:rPr lang="en-US" sz="1200" b="1" dirty="0" smtClean="0"/>
              <a:t>SADBHAVNA COLLEGE OF EDUCATION FOR WOMEN</a:t>
            </a:r>
            <a:endParaRPr lang="en-US" sz="1200" b="1" dirty="0"/>
          </a:p>
        </p:txBody>
      </p:sp>
      <p:pic>
        <p:nvPicPr>
          <p:cNvPr id="6146" name="Picture 2" descr="C:\Users\XTREME\Desktop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914400"/>
            <a:ext cx="7086600" cy="459209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"/>
            <a:ext cx="1371600" cy="1227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849528" cy="365125"/>
          </a:xfrm>
        </p:spPr>
        <p:txBody>
          <a:bodyPr/>
          <a:lstStyle/>
          <a:p>
            <a:r>
              <a:rPr lang="en-US" sz="1200" b="1" dirty="0" smtClean="0"/>
              <a:t>SADBHAVNA COLLEGE OF EDUCATION FOR WOMEN</a:t>
            </a:r>
            <a:endParaRPr lang="en-US" sz="1200" b="1" dirty="0"/>
          </a:p>
        </p:txBody>
      </p:sp>
      <p:pic>
        <p:nvPicPr>
          <p:cNvPr id="7170" name="Picture 2" descr="C:\Users\XTREME\Desktop\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306419" cy="502920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47374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5257800" cy="365125"/>
          </a:xfrm>
        </p:spPr>
        <p:txBody>
          <a:bodyPr/>
          <a:lstStyle/>
          <a:p>
            <a:pPr algn="just"/>
            <a:r>
              <a:rPr lang="en-US" sz="1600" b="1" dirty="0" smtClean="0"/>
              <a:t>SADBHAVNA COLLEGE OF EDUCATION FOR WOMEN</a:t>
            </a:r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XTREME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6705600" cy="5791200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190500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5334000" cy="365125"/>
          </a:xfrm>
        </p:spPr>
        <p:txBody>
          <a:bodyPr/>
          <a:lstStyle/>
          <a:p>
            <a:r>
              <a:rPr lang="en-US" sz="1800" b="1" smtClean="0"/>
              <a:t>SADBHAVNA COLLEGE OF EDUCATION FOR WOMEN</a:t>
            </a:r>
            <a:endParaRPr lang="en-US" sz="1800" b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XTREME\Desktop\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"/>
            <a:ext cx="7162800" cy="5325059"/>
          </a:xfrm>
          <a:prstGeom prst="rect">
            <a:avLst/>
          </a:prstGeom>
          <a:noFill/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2793" cy="1524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</TotalTime>
  <Words>71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PHYSICALLY AND PSYCHOLOGICALLY DIVERSE CHILDREN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PHYSICALLY AND PSYCHOLOGICALLY DIVERSE CHILDREN</dc:title>
  <dc:creator>XTREME</dc:creator>
  <cp:lastModifiedBy>XTREME</cp:lastModifiedBy>
  <cp:revision>5</cp:revision>
  <dcterms:created xsi:type="dcterms:W3CDTF">2020-09-02T08:07:08Z</dcterms:created>
  <dcterms:modified xsi:type="dcterms:W3CDTF">2020-09-02T08:26:02Z</dcterms:modified>
</cp:coreProperties>
</file>