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E2E6-C50A-41B9-B8A9-893EA778C6F8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0C57-2112-48F4-89D7-F3030DB279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E2E6-C50A-41B9-B8A9-893EA778C6F8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0C57-2112-48F4-89D7-F3030DB27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E2E6-C50A-41B9-B8A9-893EA778C6F8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0C57-2112-48F4-89D7-F3030DB27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E2E6-C50A-41B9-B8A9-893EA778C6F8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0C57-2112-48F4-89D7-F3030DB27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E2E6-C50A-41B9-B8A9-893EA778C6F8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0C57-2112-48F4-89D7-F3030DB279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E2E6-C50A-41B9-B8A9-893EA778C6F8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0C57-2112-48F4-89D7-F3030DB27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E2E6-C50A-41B9-B8A9-893EA778C6F8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0C57-2112-48F4-89D7-F3030DB27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E2E6-C50A-41B9-B8A9-893EA778C6F8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0C57-2112-48F4-89D7-F3030DB27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E2E6-C50A-41B9-B8A9-893EA778C6F8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0C57-2112-48F4-89D7-F3030DB27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E2E6-C50A-41B9-B8A9-893EA778C6F8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50C57-2112-48F4-89D7-F3030DB279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E2E6-C50A-41B9-B8A9-893EA778C6F8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550C57-2112-48F4-89D7-F3030DB2797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E3E2E6-C50A-41B9-B8A9-893EA778C6F8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550C57-2112-48F4-89D7-F3030DB2797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1600199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Subject: Guidance and Counseling</a:t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Topic: Vocational Guidance</a:t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>(Meaning and Purpose)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8458200" cy="2057400"/>
          </a:xfrm>
        </p:spPr>
        <p:txBody>
          <a:bodyPr>
            <a:normAutofit fontScale="92500"/>
          </a:bodyPr>
          <a:lstStyle/>
          <a:p>
            <a:r>
              <a:rPr lang="en-US" sz="4000" b="1" dirty="0" smtClean="0">
                <a:solidFill>
                  <a:srgbClr val="00B050"/>
                </a:solidFill>
              </a:rPr>
              <a:t>In-charge: Asst. Prof. Neha Sabharwal</a:t>
            </a:r>
          </a:p>
          <a:p>
            <a:r>
              <a:rPr lang="en-US" sz="4000" b="1" dirty="0" smtClean="0">
                <a:solidFill>
                  <a:srgbClr val="002060"/>
                </a:solidFill>
              </a:rPr>
              <a:t>Sadbhavna College of Education for Women, Raikot.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367367" cy="129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C000"/>
                </a:solidFill>
              </a:rPr>
              <a:t>Meaning of Vocational Guidance</a:t>
            </a:r>
            <a:endParaRPr lang="en-US" sz="48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5400" dirty="0" smtClean="0">
                <a:solidFill>
                  <a:srgbClr val="00B0F0"/>
                </a:solidFill>
                <a:latin typeface="+mj-lt"/>
              </a:rPr>
              <a:t>Vocational guidance </a:t>
            </a:r>
            <a:r>
              <a:rPr lang="en-US" sz="5400" dirty="0" smtClean="0">
                <a:solidFill>
                  <a:srgbClr val="00B0F0"/>
                </a:solidFill>
                <a:latin typeface="+mj-lt"/>
              </a:rPr>
              <a:t>is the </a:t>
            </a:r>
            <a:r>
              <a:rPr lang="en-US" sz="5400" dirty="0" smtClean="0">
                <a:solidFill>
                  <a:srgbClr val="00B0F0"/>
                </a:solidFill>
                <a:latin typeface="+mj-lt"/>
              </a:rPr>
              <a:t>process of assisting a student to choose, prepare for, and enter an occupation for which </a:t>
            </a:r>
            <a:r>
              <a:rPr lang="en-US" sz="5400" dirty="0" smtClean="0">
                <a:solidFill>
                  <a:srgbClr val="00B0F0"/>
                </a:solidFill>
                <a:latin typeface="+mj-lt"/>
              </a:rPr>
              <a:t>they shows </a:t>
            </a:r>
            <a:r>
              <a:rPr lang="en-US" sz="5400" dirty="0" smtClean="0">
                <a:solidFill>
                  <a:srgbClr val="00B0F0"/>
                </a:solidFill>
                <a:latin typeface="+mj-lt"/>
              </a:rPr>
              <a:t>aptitude.</a:t>
            </a:r>
            <a:r>
              <a:rPr lang="en-US" dirty="0" smtClean="0">
                <a:latin typeface="+mj-lt"/>
              </a:rPr>
              <a:t> 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</a:rPr>
              <a:t>Purpose of Vocational Guidance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It is a process of helping the child ton develop his potentialities to an optimum level.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It  is a process of helping the individual to evaluate his role in term of reality or practicability.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It is a process of helping the individual to attain satisfaction or happiness in achieving the goal.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It is a process of helping the individual to make adjustments in relation to his occupation or job.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898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</a:rPr>
              <a:t>Purpose of Vocational Guidance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It is a process of helping the individual to achieve the vocational goal. The process of achieving the vocational goal should be beneficial to society.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It is a process of helping individual to choose an occupation for life, to prepare for it and to place him or her against a suitable job. Moreover his progress in the job is to be watched.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It is a process of helping the person to impart occupational information, broadening his occupational horizon and stimulating his interest in vocational self-help.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305800" cy="1600200"/>
          </a:xfrm>
        </p:spPr>
        <p:txBody>
          <a:bodyPr>
            <a:noAutofit/>
          </a:bodyPr>
          <a:lstStyle/>
          <a:p>
            <a:pPr algn="ctr"/>
            <a:r>
              <a:rPr lang="en-US" sz="11500" b="1" dirty="0" smtClean="0"/>
              <a:t>THANK YOU</a:t>
            </a:r>
            <a:endParaRPr lang="en-US" sz="115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226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Subject: Guidance and Counseling Topic: Vocational Guidance (Meaning and Purpose)</vt:lpstr>
      <vt:lpstr>Meaning of Vocational Guidance</vt:lpstr>
      <vt:lpstr>Purpose of Vocational Guidance</vt:lpstr>
      <vt:lpstr>Purpose of Vocational Guidance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Subject: Guidance and Counseling Topic: Vocational Guidance</dc:title>
  <dc:creator>XTREME</dc:creator>
  <cp:lastModifiedBy>XTREME</cp:lastModifiedBy>
  <cp:revision>10</cp:revision>
  <dcterms:created xsi:type="dcterms:W3CDTF">2020-08-11T05:19:23Z</dcterms:created>
  <dcterms:modified xsi:type="dcterms:W3CDTF">2020-08-11T06:10:48Z</dcterms:modified>
</cp:coreProperties>
</file>