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19058-9FB5-4FFB-8E4B-EFFE51AB2D0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793D27-E409-46D9-8462-07971CF208B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0"/>
            <a:ext cx="8610600" cy="19812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Subject- Guidance and Counseling</a:t>
            </a:r>
            <a:br>
              <a:rPr lang="en-US" sz="4800" b="1" dirty="0" smtClean="0">
                <a:solidFill>
                  <a:srgbClr val="C00000"/>
                </a:solidFill>
              </a:rPr>
            </a:br>
            <a:r>
              <a:rPr lang="en-US" sz="4800" b="1" dirty="0" smtClean="0">
                <a:solidFill>
                  <a:srgbClr val="C00000"/>
                </a:solidFill>
              </a:rPr>
              <a:t>Topic- Types of Guidance (Educational Guidance)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733800"/>
            <a:ext cx="8534400" cy="2743200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>
                <a:solidFill>
                  <a:srgbClr val="FFC000"/>
                </a:solidFill>
              </a:rPr>
              <a:t>In–charge- Asst. Prof. Neha Sabharwal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Sadbhavna College of Education for Women, Raikot.</a:t>
            </a:r>
            <a:endParaRPr lang="en-US" sz="44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142999" cy="927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Guidance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Educational guidance is a process through which we help the individual in utilising his efforts and arriving at wise decisions regarding his educational programmes.</a:t>
            </a:r>
            <a:endParaRPr lang="en-US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Needs of Educational Guidance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Wastage and stagnation.</a:t>
            </a:r>
          </a:p>
          <a:p>
            <a:r>
              <a:rPr lang="en-US" sz="4400" dirty="0" smtClean="0">
                <a:solidFill>
                  <a:srgbClr val="C00000"/>
                </a:solidFill>
              </a:rPr>
              <a:t>Diversified curriculum.</a:t>
            </a:r>
          </a:p>
          <a:p>
            <a:r>
              <a:rPr lang="en-US" sz="4400" dirty="0" smtClean="0">
                <a:solidFill>
                  <a:srgbClr val="C00000"/>
                </a:solidFill>
              </a:rPr>
              <a:t>Decision for further education.</a:t>
            </a:r>
          </a:p>
          <a:p>
            <a:r>
              <a:rPr lang="en-US" sz="4400" dirty="0" smtClean="0">
                <a:solidFill>
                  <a:srgbClr val="C00000"/>
                </a:solidFill>
              </a:rPr>
              <a:t>Preparation for future vocation.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5908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C00000"/>
                </a:solidFill>
              </a:rPr>
              <a:t>THANK YOU</a:t>
            </a:r>
            <a:endParaRPr lang="en-US" sz="9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71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Subject- Guidance and Counseling Topic- Types of Guidance (Educational Guidance)</vt:lpstr>
      <vt:lpstr>Educational Guidance meaning</vt:lpstr>
      <vt:lpstr>Needs of Educational Guidance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Subject- Guidance and Counseling Topic- Types of Guidance</dc:title>
  <dc:creator>XTREME</dc:creator>
  <cp:lastModifiedBy>XTREME</cp:lastModifiedBy>
  <cp:revision>9</cp:revision>
  <dcterms:created xsi:type="dcterms:W3CDTF">2020-08-08T04:35:42Z</dcterms:created>
  <dcterms:modified xsi:type="dcterms:W3CDTF">2020-08-08T05:44:29Z</dcterms:modified>
</cp:coreProperties>
</file>