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756CB6-0004-4545-B582-23ADB3CD479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487ECA-2982-41D6-9F49-FF48C7EFF2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914400"/>
            <a:ext cx="8763000" cy="28193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Course: B.Ed. (sem. III)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Subject: Guidance and Counseling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Topic: Suggestions for improvement of problems for Guidance program organization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581400"/>
            <a:ext cx="8686800" cy="2057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In-charge: Asst. Prof. Neha Sabharwal</a:t>
            </a:r>
          </a:p>
          <a:p>
            <a:r>
              <a:rPr lang="en-US" sz="3600" b="1" dirty="0" smtClean="0">
                <a:solidFill>
                  <a:srgbClr val="00B050"/>
                </a:solidFill>
              </a:rPr>
              <a:t>Sadbhavna College of Education for Women, Raikot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45367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 smtClean="0">
                <a:solidFill>
                  <a:srgbClr val="00B050"/>
                </a:solidFill>
              </a:rPr>
              <a:t>Improvement in teacher-training programme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Guidance for pupils , parents and staff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Guidance to school leavers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Training of guidance workers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Information as a school subject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Suggestions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00B050"/>
                </a:solidFill>
              </a:rPr>
              <a:t>Guidance as a part of school programme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Creation of faith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Funds and resources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Guidance tools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Publicity about the utility of guidance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Suggestions</a:t>
            </a:r>
            <a:endParaRPr lang="en-US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solidFill>
                  <a:srgbClr val="00B050"/>
                </a:solidFill>
              </a:rPr>
              <a:t>THANK YOU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74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Course: B.Ed. (sem. III) Subject: Guidance and Counseling Topic: Suggestions for improvement of problems for Guidance program organization</vt:lpstr>
      <vt:lpstr>Suggestions </vt:lpstr>
      <vt:lpstr>Suggestions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 III) Subject: Guidance and Counseling Topic: How to overcome p</dc:title>
  <dc:creator>XTREME</dc:creator>
  <cp:lastModifiedBy>XTREME</cp:lastModifiedBy>
  <cp:revision>6</cp:revision>
  <dcterms:created xsi:type="dcterms:W3CDTF">2020-09-10T08:46:44Z</dcterms:created>
  <dcterms:modified xsi:type="dcterms:W3CDTF">2020-09-10T09:15:41Z</dcterms:modified>
</cp:coreProperties>
</file>