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C050DE-B04E-4E0B-BDA5-E61A2F297593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5F1772-8012-41C6-BF0E-26C28A32C94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352800"/>
            <a:ext cx="8534400" cy="1905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In-charge:  Asst. Prof. Neha Sabharwal</a:t>
            </a:r>
          </a:p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Sadbhavna College of Education for Women, Raikot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19201"/>
            <a:ext cx="8686800" cy="16763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Course: B.Ed. (sem. III)</a:t>
            </a:r>
            <a:b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Subject: Guidance and Counseling</a:t>
            </a:r>
            <a:b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Topic: Steps in Counseling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596804" cy="1295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STEPS OF COUNSELING</a:t>
            </a:r>
            <a:endParaRPr lang="en-US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Calm and attractive place</a:t>
            </a:r>
          </a:p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Rapport</a:t>
            </a:r>
          </a:p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Relevant questions</a:t>
            </a:r>
          </a:p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Co-operative attitude</a:t>
            </a:r>
          </a:p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Respecting the counselee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STEPS OF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Locating causes and finding solutions</a:t>
            </a:r>
          </a:p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Many meetings</a:t>
            </a:r>
          </a:p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Self-understanding</a:t>
            </a:r>
          </a:p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Self-development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438400"/>
            <a:ext cx="85344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endParaRPr lang="en-US" sz="9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</TotalTime>
  <Words>54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Course: B.Ed. (sem. III) Subject: Guidance and Counseling Topic: Steps in Counseling</vt:lpstr>
      <vt:lpstr>STEPS OF COUNSELING</vt:lpstr>
      <vt:lpstr>STEPS OF COUNSELING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Steps in Counseling</dc:title>
  <dc:creator>XTREME</dc:creator>
  <cp:lastModifiedBy>XTREME</cp:lastModifiedBy>
  <cp:revision>5</cp:revision>
  <dcterms:created xsi:type="dcterms:W3CDTF">2020-08-21T06:40:49Z</dcterms:created>
  <dcterms:modified xsi:type="dcterms:W3CDTF">2020-08-21T07:02:21Z</dcterms:modified>
</cp:coreProperties>
</file>