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4F4E4-0775-4C6A-BCA1-FFD1B7283862}" type="datetimeFigureOut">
              <a:rPr lang="en-US" smtClean="0"/>
              <a:t>9/11/2020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0DC9CA7-553A-468F-BD7C-B7FDC6213C2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4F4E4-0775-4C6A-BCA1-FFD1B7283862}" type="datetimeFigureOut">
              <a:rPr lang="en-US" smtClean="0"/>
              <a:t>9/11/2020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C9CA7-553A-468F-BD7C-B7FDC6213C23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60DC9CA7-553A-468F-BD7C-B7FDC6213C23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4F4E4-0775-4C6A-BCA1-FFD1B7283862}" type="datetimeFigureOut">
              <a:rPr lang="en-US" smtClean="0"/>
              <a:t>9/11/2020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4F4E4-0775-4C6A-BCA1-FFD1B7283862}" type="datetimeFigureOut">
              <a:rPr lang="en-US" smtClean="0"/>
              <a:t>9/11/2020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60DC9CA7-553A-468F-BD7C-B7FDC6213C2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4F4E4-0775-4C6A-BCA1-FFD1B7283862}" type="datetimeFigureOut">
              <a:rPr lang="en-US" smtClean="0"/>
              <a:t>9/11/2020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0DC9CA7-553A-468F-BD7C-B7FDC6213C23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9164F4E4-0775-4C6A-BCA1-FFD1B7283862}" type="datetimeFigureOut">
              <a:rPr lang="en-US" smtClean="0"/>
              <a:t>9/11/2020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C9CA7-553A-468F-BD7C-B7FDC6213C2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4F4E4-0775-4C6A-BCA1-FFD1B7283862}" type="datetimeFigureOut">
              <a:rPr lang="en-US" smtClean="0"/>
              <a:t>9/11/2020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60DC9CA7-553A-468F-BD7C-B7FDC6213C23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4F4E4-0775-4C6A-BCA1-FFD1B7283862}" type="datetimeFigureOut">
              <a:rPr lang="en-US" smtClean="0"/>
              <a:t>9/11/2020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60DC9CA7-553A-468F-BD7C-B7FDC6213C2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4F4E4-0775-4C6A-BCA1-FFD1B7283862}" type="datetimeFigureOut">
              <a:rPr lang="en-US" smtClean="0"/>
              <a:t>9/11/2020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0DC9CA7-553A-468F-BD7C-B7FDC6213C2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0DC9CA7-553A-468F-BD7C-B7FDC6213C23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4F4E4-0775-4C6A-BCA1-FFD1B7283862}" type="datetimeFigureOut">
              <a:rPr lang="en-US" smtClean="0"/>
              <a:t>9/11/2020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60DC9CA7-553A-468F-BD7C-B7FDC6213C23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9164F4E4-0775-4C6A-BCA1-FFD1B7283862}" type="datetimeFigureOut">
              <a:rPr lang="en-US" smtClean="0"/>
              <a:t>9/11/2020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9164F4E4-0775-4C6A-BCA1-FFD1B7283862}" type="datetimeFigureOut">
              <a:rPr lang="en-US" smtClean="0"/>
              <a:t>9/11/2020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0DC9CA7-553A-468F-BD7C-B7FDC6213C23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886200"/>
            <a:ext cx="8610600" cy="2209800"/>
          </a:xfrm>
        </p:spPr>
        <p:txBody>
          <a:bodyPr>
            <a:noAutofit/>
          </a:bodyPr>
          <a:lstStyle/>
          <a:p>
            <a:r>
              <a:rPr lang="en-US" sz="2800" b="1" dirty="0" smtClean="0">
                <a:solidFill>
                  <a:schemeClr val="accent3">
                    <a:lumMod val="50000"/>
                  </a:schemeClr>
                </a:solidFill>
              </a:rPr>
              <a:t>In-charge- Asst. Prof. Neha Sabharwal</a:t>
            </a:r>
          </a:p>
          <a:p>
            <a:r>
              <a:rPr lang="en-US" sz="2800" b="1" dirty="0" smtClean="0">
                <a:solidFill>
                  <a:schemeClr val="accent3">
                    <a:lumMod val="50000"/>
                  </a:schemeClr>
                </a:solidFill>
              </a:rPr>
              <a:t>Sadbhavna College of Education for Women, Raikot</a:t>
            </a:r>
            <a:endParaRPr lang="en-US" sz="28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0"/>
            <a:ext cx="8686800" cy="3733799"/>
          </a:xfrm>
        </p:spPr>
        <p:txBody>
          <a:bodyPr>
            <a:noAutofit/>
          </a:bodyPr>
          <a:lstStyle/>
          <a:p>
            <a:r>
              <a:rPr lang="en-US" sz="4000" b="1" dirty="0" smtClean="0">
                <a:solidFill>
                  <a:schemeClr val="accent2">
                    <a:lumMod val="50000"/>
                  </a:schemeClr>
                </a:solidFill>
              </a:rPr>
              <a:t>Course: B.Ed. (sem. III)</a:t>
            </a:r>
            <a:br>
              <a:rPr lang="en-US" sz="4000" b="1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en-US" sz="4000" b="1" dirty="0" smtClean="0">
                <a:solidFill>
                  <a:schemeClr val="accent2">
                    <a:lumMod val="50000"/>
                  </a:schemeClr>
                </a:solidFill>
              </a:rPr>
              <a:t>Subject: Guidance and Counseling</a:t>
            </a:r>
            <a:br>
              <a:rPr lang="en-US" sz="4000" b="1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en-US" sz="4000" b="1" dirty="0" smtClean="0">
                <a:solidFill>
                  <a:schemeClr val="accent2">
                    <a:lumMod val="50000"/>
                  </a:schemeClr>
                </a:solidFill>
              </a:rPr>
              <a:t>Topic: Role of Head of the Institution in Guidance Service</a:t>
            </a:r>
            <a:endParaRPr lang="en-US" sz="40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1026" name="Picture 2" descr="C:\Users\XTREME\Desktop\SADBHAVNA LOG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1066800" cy="86543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5400" b="1" dirty="0" smtClean="0">
                <a:solidFill>
                  <a:schemeClr val="accent1">
                    <a:lumMod val="50000"/>
                  </a:schemeClr>
                </a:solidFill>
              </a:rPr>
              <a:t>Role of Head</a:t>
            </a:r>
            <a:endParaRPr lang="en-US" sz="5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n-US" sz="4000" dirty="0" smtClean="0">
                <a:solidFill>
                  <a:schemeClr val="accent5">
                    <a:lumMod val="50000"/>
                  </a:schemeClr>
                </a:solidFill>
              </a:rPr>
              <a:t>Recommending to the authorities for the employment of a competent counsellor.</a:t>
            </a:r>
          </a:p>
          <a:p>
            <a:r>
              <a:rPr lang="en-US" sz="4000" dirty="0" smtClean="0">
                <a:solidFill>
                  <a:schemeClr val="accent5">
                    <a:lumMod val="50000"/>
                  </a:schemeClr>
                </a:solidFill>
              </a:rPr>
              <a:t>Appointing a guidance committee to study the school’s guidance needs.</a:t>
            </a:r>
          </a:p>
          <a:p>
            <a:r>
              <a:rPr lang="en-US" sz="4000" dirty="0" smtClean="0">
                <a:solidFill>
                  <a:schemeClr val="accent5">
                    <a:lumMod val="50000"/>
                  </a:schemeClr>
                </a:solidFill>
              </a:rPr>
              <a:t>Providing assistance in planning guidance programme in the school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5400" b="1" dirty="0" smtClean="0">
                <a:solidFill>
                  <a:schemeClr val="accent1">
                    <a:lumMod val="50000"/>
                  </a:schemeClr>
                </a:solidFill>
              </a:rPr>
              <a:t>Role of Head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4400" dirty="0" smtClean="0">
                <a:solidFill>
                  <a:schemeClr val="accent5">
                    <a:lumMod val="50000"/>
                  </a:schemeClr>
                </a:solidFill>
              </a:rPr>
              <a:t>Encouraging teachers to attend special guidance courses and seminars.</a:t>
            </a:r>
          </a:p>
          <a:p>
            <a:r>
              <a:rPr lang="en-US" sz="4400" dirty="0" smtClean="0">
                <a:solidFill>
                  <a:schemeClr val="accent5">
                    <a:lumMod val="50000"/>
                  </a:schemeClr>
                </a:solidFill>
              </a:rPr>
              <a:t>Keeping the parents informed about the guidance activities available in the school.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362200"/>
            <a:ext cx="8534400" cy="1828800"/>
          </a:xfrm>
        </p:spPr>
        <p:txBody>
          <a:bodyPr>
            <a:noAutofit/>
          </a:bodyPr>
          <a:lstStyle/>
          <a:p>
            <a:r>
              <a:rPr lang="en-US" sz="9600" b="1" dirty="0" smtClean="0">
                <a:solidFill>
                  <a:schemeClr val="accent5">
                    <a:lumMod val="50000"/>
                  </a:schemeClr>
                </a:solidFill>
              </a:rPr>
              <a:t>THANK YOU</a:t>
            </a:r>
            <a:endParaRPr lang="en-US" sz="9600" b="1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17</TotalTime>
  <Words>88</Words>
  <Application>Microsoft Office PowerPoint</Application>
  <PresentationFormat>On-screen Show (4:3)</PresentationFormat>
  <Paragraphs>11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Civic</vt:lpstr>
      <vt:lpstr>Course: B.Ed. (sem. III) Subject: Guidance and Counseling Topic: Role of Head of the Institution in Guidance Service</vt:lpstr>
      <vt:lpstr>Role of Head</vt:lpstr>
      <vt:lpstr>Role of Head</vt:lpstr>
      <vt:lpstr>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Course: B.Ed. (sem. III) Subject: Guidance and Counseling Topic: Role of Head of the Institution in Guidance Service</dc:title>
  <dc:creator>XTREME</dc:creator>
  <cp:lastModifiedBy>XTREME</cp:lastModifiedBy>
  <cp:revision>3</cp:revision>
  <dcterms:created xsi:type="dcterms:W3CDTF">2020-09-11T09:28:40Z</dcterms:created>
  <dcterms:modified xsi:type="dcterms:W3CDTF">2020-09-11T09:46:01Z</dcterms:modified>
</cp:coreProperties>
</file>