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949-934E-4A49-8604-458309E4CBB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4BF6F4-2B37-4FBE-9DFB-192505493CA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949-934E-4A49-8604-458309E4CBB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F6F4-2B37-4FBE-9DFB-192505493C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84BF6F4-2B37-4FBE-9DFB-192505493CA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949-934E-4A49-8604-458309E4CBB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949-934E-4A49-8604-458309E4CBB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84BF6F4-2B37-4FBE-9DFB-192505493CA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949-934E-4A49-8604-458309E4CBB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4BF6F4-2B37-4FBE-9DFB-192505493CA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FD37949-934E-4A49-8604-458309E4CBB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F6F4-2B37-4FBE-9DFB-192505493CA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949-934E-4A49-8604-458309E4CBB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84BF6F4-2B37-4FBE-9DFB-192505493CA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949-934E-4A49-8604-458309E4CBB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84BF6F4-2B37-4FBE-9DFB-192505493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949-934E-4A49-8604-458309E4CBB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4BF6F4-2B37-4FBE-9DFB-192505493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4BF6F4-2B37-4FBE-9DFB-192505493CA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7949-934E-4A49-8604-458309E4CBB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84BF6F4-2B37-4FBE-9DFB-192505493CA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FD37949-934E-4A49-8604-458309E4CBB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FD37949-934E-4A49-8604-458309E4CBB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4BF6F4-2B37-4FBE-9DFB-192505493CA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505200"/>
            <a:ext cx="8458200" cy="2133600"/>
          </a:xfrm>
        </p:spPr>
        <p:txBody>
          <a:bodyPr>
            <a:normAutofit fontScale="77500" lnSpcReduction="20000"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In-charge: Asst. Prof. Neha Sabharwal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Sadbhavna College of Education for Women, Raikot.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1"/>
            <a:ext cx="8382000" cy="19049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Course: B.Ed. (sem. III)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Subject: Guidance and Counseling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Topic: Purpose of Counseling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315016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Purpose of Counseling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0000"/>
                </a:solidFill>
              </a:rPr>
              <a:t>To give the information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To get information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To establish mutual understanding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To help the student work out a plan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Purpose of Counseling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To help the student to know his interests, abilities, aptitudes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To encourage and develop special abilities and right attitudes.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To assist the student in planning.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514600"/>
            <a:ext cx="8534400" cy="16002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00B050"/>
                </a:solidFill>
              </a:rPr>
              <a:t>THANK YOU</a:t>
            </a:r>
            <a:endParaRPr lang="en-US" sz="9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62</TotalTime>
  <Words>82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Course: B.Ed. (sem. III) Subject: Guidance and Counseling Topic: Purpose of Counseling</vt:lpstr>
      <vt:lpstr>Purpose of Counseling</vt:lpstr>
      <vt:lpstr>Purpose of Counseling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B.Ed. (sem. III) Subject: Guidance and Counseling Topic: Purpose of Counseling</dc:title>
  <dc:creator>XTREME</dc:creator>
  <cp:lastModifiedBy>XTREME</cp:lastModifiedBy>
  <cp:revision>7</cp:revision>
  <dcterms:created xsi:type="dcterms:W3CDTF">2020-08-19T08:07:13Z</dcterms:created>
  <dcterms:modified xsi:type="dcterms:W3CDTF">2020-08-19T09:09:22Z</dcterms:modified>
</cp:coreProperties>
</file>