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C7B1DEFF-515C-4D73-9655-B56767C4BA61}" type="datetimeFigureOut">
              <a:rPr lang="en-US" smtClean="0"/>
              <a:pPr/>
              <a:t>8/17/2020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4044D3E2-4DE5-47D4-BCA2-EE46E736D21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0"/>
            <a:ext cx="8686800" cy="3505199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7030A0"/>
                </a:solidFill>
              </a:rPr>
              <a:t/>
            </a:r>
            <a:br>
              <a:rPr lang="en-US" sz="3200" b="1" dirty="0" smtClean="0">
                <a:solidFill>
                  <a:srgbClr val="7030A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3200" dirty="0" smtClean="0">
                <a:solidFill>
                  <a:srgbClr val="7030A0"/>
                </a:solidFill>
              </a:rPr>
              <a:t/>
            </a:r>
            <a:br>
              <a:rPr lang="en-US" sz="3200" dirty="0" smtClean="0">
                <a:solidFill>
                  <a:srgbClr val="7030A0"/>
                </a:solidFill>
              </a:rPr>
            </a:br>
            <a:r>
              <a:rPr lang="en-US" sz="4400" b="1" dirty="0" smtClean="0">
                <a:solidFill>
                  <a:srgbClr val="7030A0"/>
                </a:solidFill>
              </a:rPr>
              <a:t>Subject</a:t>
            </a:r>
            <a:r>
              <a:rPr lang="en-US" sz="4400" b="1" dirty="0" smtClean="0">
                <a:solidFill>
                  <a:srgbClr val="7030A0"/>
                </a:solidFill>
              </a:rPr>
              <a:t>: Guidance and Counseling</a:t>
            </a:r>
            <a:br>
              <a:rPr lang="en-US" sz="4400" b="1" dirty="0" smtClean="0">
                <a:solidFill>
                  <a:srgbClr val="7030A0"/>
                </a:solidFill>
              </a:rPr>
            </a:br>
            <a:r>
              <a:rPr lang="en-US" sz="4400" b="1" dirty="0" smtClean="0">
                <a:solidFill>
                  <a:srgbClr val="7030A0"/>
                </a:solidFill>
              </a:rPr>
              <a:t>Topic: Personal Guidance </a:t>
            </a:r>
            <a:br>
              <a:rPr lang="en-US" sz="4400" b="1" dirty="0" smtClean="0">
                <a:solidFill>
                  <a:srgbClr val="7030A0"/>
                </a:solidFill>
              </a:rPr>
            </a:br>
            <a:r>
              <a:rPr lang="en-US" sz="4400" b="1" dirty="0" smtClean="0">
                <a:solidFill>
                  <a:srgbClr val="7030A0"/>
                </a:solidFill>
              </a:rPr>
              <a:t>(process of personal guidance</a:t>
            </a:r>
            <a:r>
              <a:rPr lang="en-US" sz="4400" b="1" dirty="0" smtClean="0">
                <a:solidFill>
                  <a:srgbClr val="7030A0"/>
                </a:solidFill>
              </a:rPr>
              <a:t>)</a:t>
            </a:r>
            <a:br>
              <a:rPr lang="en-US" sz="4400" b="1" dirty="0" smtClean="0">
                <a:solidFill>
                  <a:srgbClr val="7030A0"/>
                </a:solidFill>
              </a:rPr>
            </a:br>
            <a:r>
              <a:rPr lang="en-US" sz="4400" dirty="0" smtClean="0">
                <a:solidFill>
                  <a:srgbClr val="7030A0"/>
                </a:solidFill>
              </a:rPr>
              <a:t>Course: B.Ed. (sem. III)</a:t>
            </a:r>
            <a:endParaRPr lang="en-US" sz="3200" b="1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8600" y="3200400"/>
            <a:ext cx="8686800" cy="2819400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FFC000"/>
                </a:solidFill>
              </a:rPr>
              <a:t>In-charge: Asst. Prof. Neha Sabharwal</a:t>
            </a:r>
          </a:p>
          <a:p>
            <a:r>
              <a:rPr lang="en-US" sz="4400" b="1" dirty="0" smtClean="0">
                <a:solidFill>
                  <a:srgbClr val="FFC000"/>
                </a:solidFill>
              </a:rPr>
              <a:t>Sadbhavna College of Education for Women, Raikot</a:t>
            </a:r>
            <a:endParaRPr lang="en-US" sz="4400" b="1" dirty="0">
              <a:solidFill>
                <a:srgbClr val="FFC000"/>
              </a:solidFill>
            </a:endParaRPr>
          </a:p>
        </p:txBody>
      </p:sp>
      <p:pic>
        <p:nvPicPr>
          <p:cNvPr id="1026" name="Picture 2" descr="C:\Users\XTREME\Desktop\SADBHAVNA LOGO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"/>
            <a:ext cx="1295399" cy="105088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4690872"/>
          </a:xfrm>
        </p:spPr>
        <p:txBody>
          <a:bodyPr>
            <a:noAutofit/>
          </a:bodyPr>
          <a:lstStyle/>
          <a:p>
            <a:r>
              <a:rPr lang="en-US" sz="4400" b="1" dirty="0" smtClean="0">
                <a:solidFill>
                  <a:srgbClr val="002060"/>
                </a:solidFill>
              </a:rPr>
              <a:t>Collection of facts</a:t>
            </a:r>
            <a:r>
              <a:rPr lang="en-US" sz="4400" b="1" dirty="0" smtClean="0"/>
              <a:t> </a:t>
            </a:r>
            <a:r>
              <a:rPr lang="en-US" sz="4400" b="1" dirty="0" smtClean="0">
                <a:solidFill>
                  <a:srgbClr val="0070C0"/>
                </a:solidFill>
              </a:rPr>
              <a:t>( Physical details, family details, school and college details, details concerning vocation, details of social development, details concerning mental abilities)</a:t>
            </a:r>
            <a:endParaRPr lang="en-US" sz="3200" b="1" dirty="0" smtClean="0">
              <a:solidFill>
                <a:srgbClr val="0070C0"/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>
            <a:no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Process of Personal Guidance</a:t>
            </a:r>
            <a:endParaRPr lang="en-US" sz="4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002060"/>
                </a:solidFill>
              </a:rPr>
              <a:t>Diagnosis of the problem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Prognosis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Therapy</a:t>
            </a:r>
          </a:p>
          <a:p>
            <a:r>
              <a:rPr lang="en-US" sz="5400" b="1" dirty="0" smtClean="0">
                <a:solidFill>
                  <a:srgbClr val="002060"/>
                </a:solidFill>
              </a:rPr>
              <a:t>Follow-up action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>
                <a:solidFill>
                  <a:srgbClr val="C00000"/>
                </a:solidFill>
              </a:rPr>
              <a:t>Process of Personal Guidance</a:t>
            </a:r>
            <a:endParaRPr lang="en-US" sz="4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28800"/>
            <a:ext cx="8229600" cy="2133600"/>
          </a:xfrm>
        </p:spPr>
        <p:txBody>
          <a:bodyPr>
            <a:noAutofit/>
          </a:bodyPr>
          <a:lstStyle/>
          <a:p>
            <a:pPr algn="ctr"/>
            <a:r>
              <a:rPr lang="en-US" sz="9600" dirty="0" smtClean="0">
                <a:solidFill>
                  <a:srgbClr val="00B0F0"/>
                </a:solidFill>
              </a:rPr>
              <a:t>THANK YOU</a:t>
            </a:r>
            <a:endParaRPr lang="en-US" sz="88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17</TotalTime>
  <Words>63</Words>
  <Application>Microsoft Office PowerPoint</Application>
  <PresentationFormat>On-screen Show (4:3)</PresentationFormat>
  <Paragraphs>11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    Subject: Guidance and Counseling Topic: Personal Guidance  (process of personal guidance) Course: B.Ed. (sem. III)</vt:lpstr>
      <vt:lpstr>Process of Personal Guidance</vt:lpstr>
      <vt:lpstr>Process of Personal Guidance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Subject: Guidance and Counseling Topic: Personal Guidance  (process of personal guidance)</dc:title>
  <dc:creator>XTREME</dc:creator>
  <cp:lastModifiedBy>XTREME</cp:lastModifiedBy>
  <cp:revision>3</cp:revision>
  <dcterms:created xsi:type="dcterms:W3CDTF">2020-08-14T08:34:53Z</dcterms:created>
  <dcterms:modified xsi:type="dcterms:W3CDTF">2020-08-17T08:52:44Z</dcterms:modified>
</cp:coreProperties>
</file>