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6B2BBF5-7E1C-4A53-A9D9-5BD1ED55824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0DDB300-8C08-4A78-96E4-712A9276756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2BBF5-7E1C-4A53-A9D9-5BD1ED55824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DB300-8C08-4A78-96E4-712A92767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2BBF5-7E1C-4A53-A9D9-5BD1ED55824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DB300-8C08-4A78-96E4-712A92767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2BBF5-7E1C-4A53-A9D9-5BD1ED55824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DB300-8C08-4A78-96E4-712A92767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6B2BBF5-7E1C-4A53-A9D9-5BD1ED55824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0DDB300-8C08-4A78-96E4-712A9276756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2BBF5-7E1C-4A53-A9D9-5BD1ED55824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0DDB300-8C08-4A78-96E4-712A9276756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2BBF5-7E1C-4A53-A9D9-5BD1ED55824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0DDB300-8C08-4A78-96E4-712A92767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2BBF5-7E1C-4A53-A9D9-5BD1ED55824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DB300-8C08-4A78-96E4-712A927675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B2BBF5-7E1C-4A53-A9D9-5BD1ED55824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DB300-8C08-4A78-96E4-712A92767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6B2BBF5-7E1C-4A53-A9D9-5BD1ED55824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0DDB300-8C08-4A78-96E4-712A9276756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6B2BBF5-7E1C-4A53-A9D9-5BD1ED55824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0DDB300-8C08-4A78-96E4-712A9276756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6B2BBF5-7E1C-4A53-A9D9-5BD1ED55824F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0DDB300-8C08-4A78-96E4-712A9276756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1"/>
            <a:ext cx="8610600" cy="1676399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Subject: Guidance and Counseling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Topic: Principles of Educational Guidance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24200"/>
            <a:ext cx="8534400" cy="25146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In-charge: Asst. Prof. Neha Sa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bharwal</a:t>
            </a:r>
          </a:p>
          <a:p>
            <a:r>
              <a:rPr lang="en-US" sz="3600" dirty="0" smtClean="0">
                <a:solidFill>
                  <a:srgbClr val="00B0F0"/>
                </a:solidFill>
              </a:rPr>
              <a:t>Sadbhavna College of Education for Women, Raikot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716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Principles of Educational 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Guidance should be available to all.</a:t>
            </a:r>
          </a:p>
          <a:p>
            <a:r>
              <a:rPr lang="en-US" sz="4400" dirty="0" smtClean="0">
                <a:solidFill>
                  <a:srgbClr val="FFFF00"/>
                </a:solidFill>
              </a:rPr>
              <a:t>Standardised tests should be used.</a:t>
            </a:r>
          </a:p>
          <a:p>
            <a:r>
              <a:rPr lang="en-US" sz="4400" dirty="0" smtClean="0">
                <a:solidFill>
                  <a:srgbClr val="FFFF00"/>
                </a:solidFill>
              </a:rPr>
              <a:t>Selection of curriculum</a:t>
            </a:r>
          </a:p>
          <a:p>
            <a:r>
              <a:rPr lang="en-US" sz="4400" dirty="0" smtClean="0">
                <a:solidFill>
                  <a:srgbClr val="FFFF00"/>
                </a:solidFill>
              </a:rPr>
              <a:t>Remedy should be found in the beginning.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Principles of Educational Guidance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800" dirty="0" smtClean="0">
                <a:solidFill>
                  <a:srgbClr val="92D050"/>
                </a:solidFill>
              </a:rPr>
              <a:t>Relevant and related information should be obtained.</a:t>
            </a:r>
          </a:p>
          <a:p>
            <a:r>
              <a:rPr lang="en-US" sz="4800" dirty="0" smtClean="0">
                <a:solidFill>
                  <a:srgbClr val="92D050"/>
                </a:solidFill>
              </a:rPr>
              <a:t>Follow-up study should be there.</a:t>
            </a:r>
          </a:p>
          <a:p>
            <a:r>
              <a:rPr lang="en-US" sz="4800" dirty="0" smtClean="0">
                <a:solidFill>
                  <a:srgbClr val="92D050"/>
                </a:solidFill>
              </a:rPr>
              <a:t>Relationship between school and parents should </a:t>
            </a:r>
            <a:r>
              <a:rPr lang="en-US" sz="4800" dirty="0" smtClean="0">
                <a:solidFill>
                  <a:srgbClr val="92D050"/>
                </a:solidFill>
              </a:rPr>
              <a:t>be established</a:t>
            </a:r>
            <a:r>
              <a:rPr lang="en-US" sz="48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2286000"/>
          </a:xfrm>
        </p:spPr>
        <p:txBody>
          <a:bodyPr>
            <a:noAutofit/>
          </a:bodyPr>
          <a:lstStyle/>
          <a:p>
            <a:pPr algn="ctr"/>
            <a:r>
              <a:rPr lang="en-US" sz="11500" dirty="0" smtClean="0">
                <a:solidFill>
                  <a:srgbClr val="FF0000"/>
                </a:solidFill>
              </a:rPr>
              <a:t>Thank You</a:t>
            </a:r>
            <a:endParaRPr lang="en-US" sz="11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22</TotalTime>
  <Words>79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Foundry</vt:lpstr>
      <vt:lpstr>Subject: Guidance and Counseling Topic: Principles of Educational Guidance</vt:lpstr>
      <vt:lpstr>Principles of Educational Guidance</vt:lpstr>
      <vt:lpstr>Principles of Educational Guidance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Subject: Guidance and Counseling Topic: Principles of Educational Guidance</dc:title>
  <dc:creator>XTREME</dc:creator>
  <cp:lastModifiedBy>XTREME</cp:lastModifiedBy>
  <cp:revision>3</cp:revision>
  <dcterms:created xsi:type="dcterms:W3CDTF">2020-08-10T13:34:52Z</dcterms:created>
  <dcterms:modified xsi:type="dcterms:W3CDTF">2020-08-10T13:57:02Z</dcterms:modified>
</cp:coreProperties>
</file>