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0032E6-80A1-45FC-B9C6-E48D5E6E1DA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F33DEE3-3182-4576-ACDD-8D738620D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2133600"/>
          </a:xfrm>
        </p:spPr>
        <p:txBody>
          <a:bodyPr>
            <a:normAutofit fontScale="92500"/>
          </a:bodyPr>
          <a:lstStyle/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In-charge: Asst. Prof. Neha Sabharwal</a:t>
            </a:r>
          </a:p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Sadbhavna College of Education for Women, Raikot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1"/>
            <a:ext cx="8686800" cy="16763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Course: B.Ed. (sem. III)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Subject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: Guidance and Counseling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Topic: Personal Guidance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95400" cy="1050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Meaning of Personal Guidance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Personal Guidance is a sort of help which is given to the individual for solving personal, emotional or psychological problems.</a:t>
            </a: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of Personal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502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Problems concerning physical health.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Family problems.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Utilization of leisure time.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Personality problems.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School problems.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Vocational problems.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Marital problems.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Old age problems.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382000" cy="13716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THANK YOU</a:t>
            </a:r>
            <a:endParaRPr lang="en-US" sz="9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133</TotalTime>
  <Words>86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Course: B.Ed. (sem. III) Subject: Guidance and Counseling Topic: Personal Guidance</vt:lpstr>
      <vt:lpstr>Meaning of Personal Guidance</vt:lpstr>
      <vt:lpstr>Need of Personal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8</cp:revision>
  <dcterms:created xsi:type="dcterms:W3CDTF">2020-08-14T06:13:44Z</dcterms:created>
  <dcterms:modified xsi:type="dcterms:W3CDTF">2020-08-17T08:44:08Z</dcterms:modified>
</cp:coreProperties>
</file>