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1B1AD3-92B0-4BB8-BD0C-D1ED0027561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04F073-9802-432C-B093-FE3CCEED86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8686800" cy="26669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Course: B.Ed. (sem. III)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Subject: Guidance and Counseling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FF0000"/>
                </a:solidFill>
              </a:rPr>
              <a:t>Topic: Organization of Guidance and Counseling Service at Secondary level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763000" cy="1905000"/>
          </a:xfrm>
        </p:spPr>
        <p:txBody>
          <a:bodyPr>
            <a:normAutofit fontScale="85000" lnSpcReduction="10000"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In-charge- Asst.Prof. Neha Sabharwal</a:t>
            </a:r>
          </a:p>
          <a:p>
            <a:r>
              <a:rPr lang="en-US" sz="4400" b="1" dirty="0" smtClean="0">
                <a:solidFill>
                  <a:srgbClr val="002060"/>
                </a:solidFill>
              </a:rPr>
              <a:t>Sadbhavna College of Education for Women, Raikot.</a:t>
            </a:r>
            <a:endParaRPr lang="en-US" sz="44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315016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BASIC CONSIDERATIONS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Defining the objectives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Defining the task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Allocation of duties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Defining the powers</a:t>
            </a:r>
            <a:endParaRPr lang="en-US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BASIC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Defining the relations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Structure of guidance organization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Simplicity</a:t>
            </a:r>
            <a:endParaRPr lang="en-US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24384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002060"/>
                </a:solidFill>
              </a:rPr>
              <a:t>THANK YOU</a:t>
            </a:r>
            <a:endParaRPr lang="en-US" sz="9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</TotalTime>
  <Words>49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Course: B.Ed. (sem. III) Subject: Guidance and Counseling Topic: Organization of Guidance and Counseling Service at Secondary level </vt:lpstr>
      <vt:lpstr>BASIC CONSIDERATIONS</vt:lpstr>
      <vt:lpstr>BASIC CONSIDERATIONS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Organization of Guidance and Counseling Service at Secondary level </dc:title>
  <dc:creator>XTREME</dc:creator>
  <cp:lastModifiedBy>XTREME</cp:lastModifiedBy>
  <cp:revision>8</cp:revision>
  <dcterms:created xsi:type="dcterms:W3CDTF">2020-09-03T04:43:47Z</dcterms:created>
  <dcterms:modified xsi:type="dcterms:W3CDTF">2020-09-10T07:24:19Z</dcterms:modified>
</cp:coreProperties>
</file>