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1CEA88-DA81-4F71-9DA4-7868A4457FA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06B97D-DC07-472F-8B3C-A71FEC5CB38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1447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Subject: Guidance and Counseling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4900" b="1" dirty="0" smtClean="0">
                <a:solidFill>
                  <a:schemeClr val="accent2"/>
                </a:solidFill>
              </a:rPr>
              <a:t>Topic: Objectives of Guidance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124200"/>
            <a:ext cx="7848600" cy="2971800"/>
          </a:xfrm>
        </p:spPr>
        <p:txBody>
          <a:bodyPr/>
          <a:lstStyle/>
          <a:p>
            <a:r>
              <a:rPr lang="en-US" sz="3600" dirty="0" smtClean="0">
                <a:solidFill>
                  <a:srgbClr val="00B050"/>
                </a:solidFill>
              </a:rPr>
              <a:t>In-charge: Asst. Prof. Neha Sabharwal</a:t>
            </a:r>
          </a:p>
          <a:p>
            <a:r>
              <a:rPr lang="en-US" sz="4400" dirty="0" smtClean="0">
                <a:solidFill>
                  <a:srgbClr val="FFC000"/>
                </a:solidFill>
              </a:rPr>
              <a:t>Sadbhavna College of Education for Women, Raikot</a:t>
            </a:r>
            <a:endParaRPr lang="en-US" sz="44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981200" cy="1607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Objectives of Guidance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70C0"/>
                </a:solidFill>
              </a:rPr>
              <a:t>To understand the individual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Development of personal abilities and potentialities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Helping the individual in making adjustment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Improving school activities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Coordinating home, school and society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Objectives of Guidance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Careful study of individual</a:t>
            </a: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Informational services</a:t>
            </a: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Counseling</a:t>
            </a: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Placement and follow-up</a:t>
            </a: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Assisting the school staff</a:t>
            </a: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Co-ordination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057400"/>
            <a:ext cx="7620000" cy="1600200"/>
          </a:xfrm>
        </p:spPr>
        <p:txBody>
          <a:bodyPr>
            <a:noAutofit/>
          </a:bodyPr>
          <a:lstStyle/>
          <a:p>
            <a:r>
              <a:rPr lang="en-US" sz="11500" b="1" dirty="0" smtClean="0">
                <a:solidFill>
                  <a:schemeClr val="accent2">
                    <a:lumMod val="50000"/>
                  </a:schemeClr>
                </a:solidFill>
              </a:rPr>
              <a:t>THANK YOU</a:t>
            </a:r>
            <a:endParaRPr lang="en-US" sz="115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69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Subject: Guidance and Counseling Topic: Objectives of Guidance</vt:lpstr>
      <vt:lpstr>Objectives of Guidance</vt:lpstr>
      <vt:lpstr>Objectives of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Guidance and Counseling Topic: Objectives of Guidance</dc:title>
  <dc:creator>XTREME</dc:creator>
  <cp:lastModifiedBy>XTREME</cp:lastModifiedBy>
  <cp:revision>6</cp:revision>
  <dcterms:created xsi:type="dcterms:W3CDTF">2020-08-06T06:38:40Z</dcterms:created>
  <dcterms:modified xsi:type="dcterms:W3CDTF">2020-08-06T08:03:45Z</dcterms:modified>
</cp:coreProperties>
</file>