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70D31D-32BC-4A7D-9CB9-AB70972D4D9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3FB6055-12A0-4D4E-AFDB-8070AA50C3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610600" cy="1752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In-charge- Asst.Prof. Neha Sabharwal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Sadbhavna College of Education for Women, Raikot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3600451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Course: B.Ed. (sem. III)</a:t>
            </a:r>
            <a:br>
              <a:rPr lang="en-US" sz="3600" b="1" dirty="0" smtClean="0">
                <a:solidFill>
                  <a:srgbClr val="7030A0"/>
                </a:solidFill>
              </a:rPr>
            </a:br>
            <a:r>
              <a:rPr lang="en-US" sz="3600" b="1" dirty="0" smtClean="0">
                <a:solidFill>
                  <a:srgbClr val="7030A0"/>
                </a:solidFill>
              </a:rPr>
              <a:t>Subject: Guidance and Counseling</a:t>
            </a:r>
            <a:br>
              <a:rPr lang="en-US" sz="3600" b="1" dirty="0" smtClean="0">
                <a:solidFill>
                  <a:srgbClr val="7030A0"/>
                </a:solidFill>
              </a:rPr>
            </a:br>
            <a:r>
              <a:rPr lang="en-US" sz="3600" b="1" dirty="0" smtClean="0">
                <a:solidFill>
                  <a:srgbClr val="7030A0"/>
                </a:solidFill>
              </a:rPr>
              <a:t>Topic: Objectives of Guidance service at Secondary level</a:t>
            </a:r>
            <a:endParaRPr lang="en-US" sz="36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221086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OBJECTIVES OF GUIDANCE SERVICE AT SECONDARY LEVEL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6600" b="1" dirty="0" smtClean="0">
                <a:solidFill>
                  <a:srgbClr val="00B050"/>
                </a:solidFill>
              </a:rPr>
              <a:t>ADJUSTMENT</a:t>
            </a:r>
          </a:p>
          <a:p>
            <a:r>
              <a:rPr lang="en-US" sz="6600" b="1" dirty="0" smtClean="0">
                <a:solidFill>
                  <a:srgbClr val="00B050"/>
                </a:solidFill>
              </a:rPr>
              <a:t>DEVELOPMENT</a:t>
            </a:r>
          </a:p>
          <a:p>
            <a:r>
              <a:rPr lang="en-US" sz="6600" b="1" dirty="0" smtClean="0">
                <a:solidFill>
                  <a:srgbClr val="00B050"/>
                </a:solidFill>
              </a:rPr>
              <a:t>INFORMATION</a:t>
            </a:r>
          </a:p>
          <a:p>
            <a:r>
              <a:rPr lang="en-US" sz="6600" b="1" dirty="0" smtClean="0">
                <a:solidFill>
                  <a:srgbClr val="00B050"/>
                </a:solidFill>
              </a:rPr>
              <a:t>PLANNING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33600"/>
            <a:ext cx="7772400" cy="18288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THANK YOU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</TotalTime>
  <Words>35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Equity</vt:lpstr>
      <vt:lpstr>Course: B.Ed. (sem. III) Subject: Guidance and Counseling Topic: Objectives of Guidance service at Secondary level</vt:lpstr>
      <vt:lpstr>OBJECTIVES OF GUIDANCE SERVICE AT SECONDARY LEVEL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8</cp:revision>
  <dcterms:created xsi:type="dcterms:W3CDTF">2020-09-04T05:28:53Z</dcterms:created>
  <dcterms:modified xsi:type="dcterms:W3CDTF">2020-09-04T06:26:31Z</dcterms:modified>
</cp:coreProperties>
</file>