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95F025-B171-433F-BADD-A4A627BC56A4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323743D-106B-4A3B-B0C2-4D6DA7BDD0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458200" cy="2209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</a:rPr>
              <a:t>In-charge: Asst. Prof. Neha Sabharwal</a:t>
            </a:r>
          </a:p>
          <a:p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</a:rPr>
              <a:t>Sadbhavna College of Education for Women, Raikot.</a:t>
            </a:r>
            <a:endParaRPr lang="en-US" sz="4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3999"/>
            <a:ext cx="7772400" cy="167640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Subject: Guidance and Counseling</a:t>
            </a:r>
            <a:b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Topic: New Trends in Guidance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690735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Trends in Guidance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Improving techniques of guidance.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Improved training of guidance workers.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Close co-operation of various agencies.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Association of teachers for guidance work.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Stress on career education.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New Trends in Guidance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</a:rPr>
              <a:t>Employment of guidance personnel on full time basis.</a:t>
            </a:r>
          </a:p>
          <a:p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</a:rPr>
              <a:t>Organisation of guidance services in more efficient manner.</a:t>
            </a:r>
          </a:p>
          <a:p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</a:rPr>
              <a:t>Reduce the load of guidance workers.</a:t>
            </a:r>
          </a:p>
          <a:p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</a:rPr>
              <a:t>Use of electronic equipment like computer for storage of pupil data and its retrieval for use in the school career development programme.</a:t>
            </a:r>
          </a:p>
          <a:p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</a:rPr>
              <a:t>Encouraging research in the field of guidance.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3600"/>
            <a:ext cx="7848600" cy="1676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C000"/>
                </a:solidFill>
              </a:rPr>
              <a:t>THANK YOU</a:t>
            </a:r>
            <a:endParaRPr lang="en-US" sz="9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123</TotalTime>
  <Words>117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Subject: Guidance and Counseling Topic: New Trends in Guidance</vt:lpstr>
      <vt:lpstr>New Trends in Guidance</vt:lpstr>
      <vt:lpstr>New Trends in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9</cp:revision>
  <dcterms:created xsi:type="dcterms:W3CDTF">2020-08-07T04:45:52Z</dcterms:created>
  <dcterms:modified xsi:type="dcterms:W3CDTF">2020-08-07T06:49:28Z</dcterms:modified>
</cp:coreProperties>
</file>