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32E5F-8DE1-48EB-9C15-45C0E197163E}" type="datetimeFigureOut">
              <a:rPr lang="en-US" smtClean="0"/>
              <a:t>8/12/2020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C65548C7-5A5B-4AFB-8C35-044A1DDCD344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32E5F-8DE1-48EB-9C15-45C0E197163E}" type="datetimeFigureOut">
              <a:rPr lang="en-US" smtClean="0"/>
              <a:t>8/12/2020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5548C7-5A5B-4AFB-8C35-044A1DDCD344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C65548C7-5A5B-4AFB-8C35-044A1DDCD344}" type="slidenum">
              <a:rPr lang="en-US" smtClean="0"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32E5F-8DE1-48EB-9C15-45C0E197163E}" type="datetimeFigureOut">
              <a:rPr lang="en-US" smtClean="0"/>
              <a:t>8/12/2020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32E5F-8DE1-48EB-9C15-45C0E197163E}" type="datetimeFigureOut">
              <a:rPr lang="en-US" smtClean="0"/>
              <a:t>8/12/2020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C65548C7-5A5B-4AFB-8C35-044A1DDCD344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32E5F-8DE1-48EB-9C15-45C0E197163E}" type="datetimeFigureOut">
              <a:rPr lang="en-US" smtClean="0"/>
              <a:t>8/12/2020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C65548C7-5A5B-4AFB-8C35-044A1DDCD344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D9F32E5F-8DE1-48EB-9C15-45C0E197163E}" type="datetimeFigureOut">
              <a:rPr lang="en-US" smtClean="0"/>
              <a:t>8/12/2020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5548C7-5A5B-4AFB-8C35-044A1DDCD344}" type="slidenum">
              <a:rPr lang="en-US" smtClean="0"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32E5F-8DE1-48EB-9C15-45C0E197163E}" type="datetimeFigureOut">
              <a:rPr lang="en-US" smtClean="0"/>
              <a:t>8/12/2020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C65548C7-5A5B-4AFB-8C35-044A1DDCD344}" type="slidenum">
              <a:rPr lang="en-US" smtClean="0"/>
              <a:t>‹#›</a:t>
            </a:fld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32E5F-8DE1-48EB-9C15-45C0E197163E}" type="datetimeFigureOut">
              <a:rPr lang="en-US" smtClean="0"/>
              <a:t>8/12/2020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C65548C7-5A5B-4AFB-8C35-044A1DDCD34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32E5F-8DE1-48EB-9C15-45C0E197163E}" type="datetimeFigureOut">
              <a:rPr lang="en-US" smtClean="0"/>
              <a:t>8/12/2020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C65548C7-5A5B-4AFB-8C35-044A1DDCD34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C65548C7-5A5B-4AFB-8C35-044A1DDCD344}" type="slidenum">
              <a:rPr lang="en-US" smtClean="0"/>
              <a:t>‹#›</a:t>
            </a:fld>
            <a:endParaRPr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32E5F-8DE1-48EB-9C15-45C0E197163E}" type="datetimeFigureOut">
              <a:rPr lang="en-US" smtClean="0"/>
              <a:t>8/12/2020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C65548C7-5A5B-4AFB-8C35-044A1DDCD344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D9F32E5F-8DE1-48EB-9C15-45C0E197163E}" type="datetimeFigureOut">
              <a:rPr lang="en-US" smtClean="0"/>
              <a:t>8/12/2020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D9F32E5F-8DE1-48EB-9C15-45C0E197163E}" type="datetimeFigureOut">
              <a:rPr lang="en-US" smtClean="0"/>
              <a:t>8/12/2020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C65548C7-5A5B-4AFB-8C35-044A1DDCD344}" type="slidenum">
              <a:rPr lang="en-US" smtClean="0"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" y="3276600"/>
            <a:ext cx="8839200" cy="2438400"/>
          </a:xfrm>
        </p:spPr>
        <p:txBody>
          <a:bodyPr>
            <a:normAutofit fontScale="85000" lnSpcReduction="20000"/>
          </a:bodyPr>
          <a:lstStyle/>
          <a:p>
            <a:r>
              <a:rPr lang="en-US" sz="4000" b="1" dirty="0" smtClean="0">
                <a:solidFill>
                  <a:schemeClr val="accent5"/>
                </a:solidFill>
              </a:rPr>
              <a:t>In-charge: Asst. Prof. Neha Sabharwal</a:t>
            </a:r>
          </a:p>
          <a:p>
            <a:r>
              <a:rPr lang="en-US" sz="4000" b="1" dirty="0" smtClean="0">
                <a:solidFill>
                  <a:schemeClr val="accent5"/>
                </a:solidFill>
              </a:rPr>
              <a:t>Sadbhavna College of Education for Women, Raikot.</a:t>
            </a:r>
            <a:endParaRPr lang="en-US" sz="4000" b="1" dirty="0">
              <a:solidFill>
                <a:schemeClr val="accent5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1447801"/>
            <a:ext cx="8686800" cy="1600199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chemeClr val="accent6"/>
                </a:solidFill>
              </a:rPr>
              <a:t>Subject: Guidance and Counseling</a:t>
            </a:r>
            <a:br>
              <a:rPr lang="en-US" b="1" dirty="0" smtClean="0">
                <a:solidFill>
                  <a:schemeClr val="accent6"/>
                </a:solidFill>
              </a:rPr>
            </a:br>
            <a:r>
              <a:rPr lang="en-US" b="1" dirty="0" smtClean="0">
                <a:solidFill>
                  <a:schemeClr val="accent6"/>
                </a:solidFill>
              </a:rPr>
              <a:t>Topic: Need of Vocational Guidance</a:t>
            </a:r>
            <a:endParaRPr lang="en-US" b="1" dirty="0">
              <a:solidFill>
                <a:schemeClr val="accent6"/>
              </a:solidFill>
            </a:endParaRPr>
          </a:p>
        </p:txBody>
      </p:sp>
      <p:pic>
        <p:nvPicPr>
          <p:cNvPr id="1026" name="Picture 2" descr="C:\Users\XTREME\Desktop\SADBHAVNA LOGO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" y="1"/>
            <a:ext cx="1523999" cy="123633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28600"/>
            <a:ext cx="8534400" cy="758952"/>
          </a:xfrm>
        </p:spPr>
        <p:txBody>
          <a:bodyPr>
            <a:noAutofit/>
          </a:bodyPr>
          <a:lstStyle/>
          <a:p>
            <a:r>
              <a:rPr lang="en-US" sz="4400" b="1" dirty="0" smtClean="0"/>
              <a:t>Need of Vocational Guidance</a:t>
            </a:r>
            <a:endParaRPr lang="en-US" sz="4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en-US" sz="4400" dirty="0" smtClean="0">
                <a:solidFill>
                  <a:srgbClr val="0070C0"/>
                </a:solidFill>
              </a:rPr>
              <a:t>Increasing number of occupations.</a:t>
            </a:r>
          </a:p>
          <a:p>
            <a:r>
              <a:rPr lang="en-US" sz="4400" dirty="0" smtClean="0">
                <a:solidFill>
                  <a:srgbClr val="0070C0"/>
                </a:solidFill>
              </a:rPr>
              <a:t>From the health point of view.</a:t>
            </a:r>
          </a:p>
          <a:p>
            <a:r>
              <a:rPr lang="en-US" sz="4400" dirty="0" smtClean="0">
                <a:solidFill>
                  <a:srgbClr val="0070C0"/>
                </a:solidFill>
              </a:rPr>
              <a:t>From personal and social point of view.</a:t>
            </a:r>
          </a:p>
          <a:p>
            <a:r>
              <a:rPr lang="en-US" sz="4400" dirty="0" smtClean="0">
                <a:solidFill>
                  <a:srgbClr val="0070C0"/>
                </a:solidFill>
              </a:rPr>
              <a:t>From the point of view of utilising human potentialities.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400" b="1" dirty="0" smtClean="0"/>
              <a:t>Need of Vocational Guidance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r>
              <a:rPr lang="en-US" sz="3200" dirty="0" smtClean="0">
                <a:solidFill>
                  <a:srgbClr val="0070C0"/>
                </a:solidFill>
              </a:rPr>
              <a:t>From the point of view of discipline in youth.</a:t>
            </a:r>
          </a:p>
          <a:p>
            <a:r>
              <a:rPr lang="en-US" sz="3200" dirty="0" smtClean="0">
                <a:solidFill>
                  <a:srgbClr val="0070C0"/>
                </a:solidFill>
              </a:rPr>
              <a:t>From the financial point of view of an individual.</a:t>
            </a:r>
          </a:p>
          <a:p>
            <a:r>
              <a:rPr lang="en-US" sz="3200" dirty="0" smtClean="0">
                <a:solidFill>
                  <a:srgbClr val="0070C0"/>
                </a:solidFill>
              </a:rPr>
              <a:t>From the financial point of view of the employer.</a:t>
            </a:r>
          </a:p>
          <a:p>
            <a:r>
              <a:rPr lang="en-US" sz="3200" dirty="0" smtClean="0">
                <a:solidFill>
                  <a:srgbClr val="0070C0"/>
                </a:solidFill>
              </a:rPr>
              <a:t>From the financial point of view of the society.</a:t>
            </a:r>
            <a:endParaRPr lang="en-US" sz="3200" dirty="0">
              <a:solidFill>
                <a:srgbClr val="0070C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09800"/>
            <a:ext cx="8534400" cy="1752600"/>
          </a:xfrm>
        </p:spPr>
        <p:txBody>
          <a:bodyPr>
            <a:noAutofit/>
          </a:bodyPr>
          <a:lstStyle/>
          <a:p>
            <a:r>
              <a:rPr lang="en-US" sz="9600" b="1" dirty="0" smtClean="0"/>
              <a:t>THANK YOU</a:t>
            </a:r>
            <a:endParaRPr lang="en-US" sz="9600" b="1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46</TotalTime>
  <Words>102</Words>
  <Application>Microsoft Office PowerPoint</Application>
  <PresentationFormat>On-screen Show (4:3)</PresentationFormat>
  <Paragraphs>14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Civic</vt:lpstr>
      <vt:lpstr>Subject: Guidance and Counseling Topic: Need of Vocational Guidance</vt:lpstr>
      <vt:lpstr>Need of Vocational Guidance</vt:lpstr>
      <vt:lpstr>Need of Vocational Guidance</vt:lpstr>
      <vt:lpstr>THANK YOU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Subject: Guidance and Counseling Topic: Need of Vocational Guidance</dc:title>
  <dc:creator>XTREME</dc:creator>
  <cp:lastModifiedBy>XTREME</cp:lastModifiedBy>
  <cp:revision>7</cp:revision>
  <dcterms:created xsi:type="dcterms:W3CDTF">2020-08-12T05:12:46Z</dcterms:created>
  <dcterms:modified xsi:type="dcterms:W3CDTF">2020-08-12T05:59:43Z</dcterms:modified>
</cp:coreProperties>
</file>