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F2DB52A-4223-4DF5-821D-5FF19D03E631}" type="datetimeFigureOut">
              <a:rPr lang="en-US" smtClean="0"/>
              <a:pPr/>
              <a:t>8/31/2020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B7C5767-F8AB-4D29-B326-266AF8592C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7C5767-F8AB-4D29-B326-266AF8592C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7C5767-F8AB-4D29-B326-266AF8592C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7C5767-F8AB-4D29-B326-266AF8592CD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7C5767-F8AB-4D29-B326-266AF8592CD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7C5767-F8AB-4D29-B326-266AF8592CD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B7C5767-F8AB-4D29-B326-266AF8592CD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B7C5767-F8AB-4D29-B326-266AF8592CD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F2DB52A-4223-4DF5-821D-5FF19D03E631}" type="datetimeFigureOut">
              <a:rPr lang="en-US" smtClean="0"/>
              <a:pPr/>
              <a:t>8/31/2020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B7C5767-F8AB-4D29-B326-266AF8592C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F2DB52A-4223-4DF5-821D-5FF19D03E631}" type="datetimeFigureOut">
              <a:rPr lang="en-US" smtClean="0"/>
              <a:pPr/>
              <a:t>8/31/2020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7C5767-F8AB-4D29-B326-266AF8592CD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F2DB52A-4223-4DF5-821D-5FF19D03E631}" type="datetimeFigureOut">
              <a:rPr lang="en-US" smtClean="0"/>
              <a:pPr/>
              <a:t>8/31/2020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B7C5767-F8AB-4D29-B326-266AF8592CD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F2DB52A-4223-4DF5-821D-5FF19D03E631}" type="datetimeFigureOut">
              <a:rPr lang="en-US" smtClean="0"/>
              <a:pPr/>
              <a:t>8/31/2020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B7C5767-F8AB-4D29-B326-266AF8592C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3353762"/>
          </a:xfrm>
        </p:spPr>
        <p:txBody>
          <a:bodyPr>
            <a:normAutofit fontScale="90000"/>
          </a:bodyPr>
          <a:lstStyle/>
          <a:p>
            <a:r>
              <a:rPr lang="en-US" dirty="0" smtClean="0">
                <a:solidFill>
                  <a:schemeClr val="accent4">
                    <a:lumMod val="75000"/>
                  </a:schemeClr>
                </a:solidFill>
              </a:rPr>
              <a:t>Course: B.Ed. (sem. III)</a:t>
            </a:r>
            <a:br>
              <a:rPr lang="en-US" dirty="0" smtClean="0">
                <a:solidFill>
                  <a:schemeClr val="accent4">
                    <a:lumMod val="75000"/>
                  </a:schemeClr>
                </a:solidFill>
              </a:rPr>
            </a:br>
            <a:r>
              <a:rPr lang="en-US" dirty="0" smtClean="0">
                <a:solidFill>
                  <a:schemeClr val="accent4">
                    <a:lumMod val="75000"/>
                  </a:schemeClr>
                </a:solidFill>
              </a:rPr>
              <a:t>Subject: Guidance and Counseling</a:t>
            </a:r>
            <a:br>
              <a:rPr lang="en-US" dirty="0" smtClean="0">
                <a:solidFill>
                  <a:schemeClr val="accent4">
                    <a:lumMod val="75000"/>
                  </a:schemeClr>
                </a:solidFill>
              </a:rPr>
            </a:br>
            <a:r>
              <a:rPr lang="en-US" dirty="0" smtClean="0">
                <a:solidFill>
                  <a:schemeClr val="accent4">
                    <a:lumMod val="75000"/>
                  </a:schemeClr>
                </a:solidFill>
              </a:rPr>
              <a:t>Topic: Placement Service (meaning)</a:t>
            </a:r>
            <a:endParaRPr lang="en-US" dirty="0">
              <a:solidFill>
                <a:schemeClr val="accent4">
                  <a:lumMod val="75000"/>
                </a:schemeClr>
              </a:solidFill>
            </a:endParaRPr>
          </a:p>
        </p:txBody>
      </p:sp>
      <p:sp>
        <p:nvSpPr>
          <p:cNvPr id="3" name="Subtitle 2"/>
          <p:cNvSpPr>
            <a:spLocks noGrp="1"/>
          </p:cNvSpPr>
          <p:nvPr>
            <p:ph type="subTitle" idx="1"/>
          </p:nvPr>
        </p:nvSpPr>
        <p:spPr>
          <a:xfrm>
            <a:off x="381000" y="3611606"/>
            <a:ext cx="8534400" cy="1493793"/>
          </a:xfrm>
        </p:spPr>
        <p:txBody>
          <a:bodyPr>
            <a:noAutofit/>
          </a:bodyPr>
          <a:lstStyle/>
          <a:p>
            <a:r>
              <a:rPr lang="en-US" sz="3200" b="1" dirty="0" smtClean="0">
                <a:solidFill>
                  <a:schemeClr val="accent2">
                    <a:lumMod val="75000"/>
                  </a:schemeClr>
                </a:solidFill>
              </a:rPr>
              <a:t>In-charge: Asst. Prof. Neha Sabharwal</a:t>
            </a:r>
          </a:p>
          <a:p>
            <a:r>
              <a:rPr lang="en-US" sz="3200" b="1" dirty="0" smtClean="0">
                <a:solidFill>
                  <a:schemeClr val="accent2">
                    <a:lumMod val="75000"/>
                  </a:schemeClr>
                </a:solidFill>
              </a:rPr>
              <a:t>Sadbhavna College of Education for Women, Raikot.</a:t>
            </a:r>
            <a:endParaRPr lang="en-US" sz="3200" b="1" dirty="0">
              <a:solidFill>
                <a:schemeClr val="accent2">
                  <a:lumMod val="75000"/>
                </a:schemeClr>
              </a:solidFill>
            </a:endParaRPr>
          </a:p>
        </p:txBody>
      </p:sp>
      <p:pic>
        <p:nvPicPr>
          <p:cNvPr id="1026" name="Picture 2" descr="C:\Users\XTREME\Desktop\SADBHAVNA LOGO.jpg"/>
          <p:cNvPicPr>
            <a:picLocks noChangeAspect="1" noChangeArrowheads="1"/>
          </p:cNvPicPr>
          <p:nvPr/>
        </p:nvPicPr>
        <p:blipFill>
          <a:blip r:embed="rId2"/>
          <a:srcRect/>
          <a:stretch>
            <a:fillRect/>
          </a:stretch>
        </p:blipFill>
        <p:spPr bwMode="auto">
          <a:xfrm>
            <a:off x="1" y="0"/>
            <a:ext cx="1143000" cy="92725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b="1" dirty="0" smtClean="0">
                <a:solidFill>
                  <a:schemeClr val="accent2">
                    <a:lumMod val="75000"/>
                  </a:schemeClr>
                </a:solidFill>
              </a:rPr>
              <a:t>We can define placement service as that part of the information service which assists students to carry out their educational and vocational plans.</a:t>
            </a:r>
            <a:endParaRPr lang="en-US" sz="4800" b="1" dirty="0">
              <a:solidFill>
                <a:schemeClr val="accent2">
                  <a:lumMod val="75000"/>
                </a:schemeClr>
              </a:solidFill>
            </a:endParaRPr>
          </a:p>
        </p:txBody>
      </p:sp>
      <p:sp>
        <p:nvSpPr>
          <p:cNvPr id="3" name="Title 2"/>
          <p:cNvSpPr>
            <a:spLocks noGrp="1"/>
          </p:cNvSpPr>
          <p:nvPr>
            <p:ph type="title"/>
          </p:nvPr>
        </p:nvSpPr>
        <p:spPr/>
        <p:txBody>
          <a:bodyPr>
            <a:noAutofit/>
          </a:bodyPr>
          <a:lstStyle/>
          <a:p>
            <a:r>
              <a:rPr lang="en-US" sz="3600" dirty="0" smtClean="0">
                <a:solidFill>
                  <a:schemeClr val="accent4">
                    <a:lumMod val="75000"/>
                  </a:schemeClr>
                </a:solidFill>
              </a:rPr>
              <a:t>MEANING OF PLACEMENT SERVICE</a:t>
            </a:r>
            <a:endParaRPr lang="en-US" sz="3600" dirty="0">
              <a:solidFill>
                <a:schemeClr val="accent4">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5105400"/>
          </a:xfrm>
        </p:spPr>
        <p:txBody>
          <a:bodyPr>
            <a:noAutofit/>
          </a:bodyPr>
          <a:lstStyle/>
          <a:p>
            <a:r>
              <a:rPr lang="en-US" sz="2800" b="1" dirty="0" smtClean="0">
                <a:solidFill>
                  <a:schemeClr val="accent2">
                    <a:lumMod val="75000"/>
                  </a:schemeClr>
                </a:solidFill>
              </a:rPr>
              <a:t>Downing’s view, “Placement is a service with the guidance programme designed to assist students in the selection of suitable courses of curricula, extra class activities, and part time or full time employment.”</a:t>
            </a:r>
          </a:p>
          <a:p>
            <a:r>
              <a:rPr lang="en-US" sz="2800" b="1" dirty="0" smtClean="0">
                <a:solidFill>
                  <a:schemeClr val="accent2">
                    <a:lumMod val="75000"/>
                  </a:schemeClr>
                </a:solidFill>
              </a:rPr>
              <a:t>Andrew and Willy, “Placement refers to all of the activities performed in assisting the student to make an adequate adjustment to the next step in his training whether that is taking a full or part time job or making a choice of additional educational training.</a:t>
            </a:r>
            <a:endParaRPr lang="en-US" sz="2800" b="1" dirty="0">
              <a:solidFill>
                <a:schemeClr val="accent2">
                  <a:lumMod val="75000"/>
                </a:schemeClr>
              </a:solidFill>
            </a:endParaRPr>
          </a:p>
        </p:txBody>
      </p:sp>
      <p:sp>
        <p:nvSpPr>
          <p:cNvPr id="3" name="Title 2"/>
          <p:cNvSpPr>
            <a:spLocks noGrp="1"/>
          </p:cNvSpPr>
          <p:nvPr>
            <p:ph type="title"/>
          </p:nvPr>
        </p:nvSpPr>
        <p:spPr/>
        <p:txBody>
          <a:bodyPr>
            <a:noAutofit/>
          </a:bodyPr>
          <a:lstStyle/>
          <a:p>
            <a:r>
              <a:rPr lang="en-US" sz="8000" dirty="0" smtClean="0">
                <a:solidFill>
                  <a:schemeClr val="accent4">
                    <a:lumMod val="75000"/>
                  </a:schemeClr>
                </a:solidFill>
              </a:rPr>
              <a:t>DEFINITIONS</a:t>
            </a:r>
            <a:endParaRPr lang="en-US" sz="8000" dirty="0">
              <a:solidFill>
                <a:schemeClr val="accent4">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382000" cy="1447800"/>
          </a:xfrm>
        </p:spPr>
        <p:txBody>
          <a:bodyPr>
            <a:noAutofit/>
          </a:bodyPr>
          <a:lstStyle/>
          <a:p>
            <a:pPr algn="ctr"/>
            <a:r>
              <a:rPr lang="en-US" sz="9600" dirty="0" smtClean="0">
                <a:solidFill>
                  <a:schemeClr val="accent2">
                    <a:lumMod val="75000"/>
                  </a:schemeClr>
                </a:solidFill>
              </a:rPr>
              <a:t>THANK YOU</a:t>
            </a:r>
            <a:endParaRPr lang="en-US" sz="9600" dirty="0">
              <a:solidFill>
                <a:schemeClr val="accent2">
                  <a:lumMod val="7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TotalTime>
  <Words>142</Words>
  <Application>Microsoft Office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Course: B.Ed. (sem. III) Subject: Guidance and Counseling Topic: Placement Service (meaning)</vt:lpstr>
      <vt:lpstr>MEANING OF PLACEMENT SERVICE</vt:lpstr>
      <vt:lpstr>DEFINITIONS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B.Ed. (sem. III) Subject: Guidance and Counseling Topic: Placement Service (meaning)</dc:title>
  <dc:creator>XTREME</dc:creator>
  <cp:lastModifiedBy>XTREME</cp:lastModifiedBy>
  <cp:revision>9</cp:revision>
  <dcterms:created xsi:type="dcterms:W3CDTF">2020-08-27T07:01:20Z</dcterms:created>
  <dcterms:modified xsi:type="dcterms:W3CDTF">2020-08-31T04:54:04Z</dcterms:modified>
</cp:coreProperties>
</file>