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3880-F3EC-486A-85C8-FC2A4C197FDE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1C73BD8-DE95-4792-86BE-C2CC08E3D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3880-F3EC-486A-85C8-FC2A4C197FDE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3BD8-DE95-4792-86BE-C2CC08E3D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3880-F3EC-486A-85C8-FC2A4C197FDE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3BD8-DE95-4792-86BE-C2CC08E3D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3880-F3EC-486A-85C8-FC2A4C197FDE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3BD8-DE95-4792-86BE-C2CC08E3D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3880-F3EC-486A-85C8-FC2A4C197FDE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1C73BD8-DE95-4792-86BE-C2CC08E3D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3880-F3EC-486A-85C8-FC2A4C197FDE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3BD8-DE95-4792-86BE-C2CC08E3D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3880-F3EC-486A-85C8-FC2A4C197FDE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3BD8-DE95-4792-86BE-C2CC08E3D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3880-F3EC-486A-85C8-FC2A4C197FDE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3BD8-DE95-4792-86BE-C2CC08E3D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3880-F3EC-486A-85C8-FC2A4C197FDE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3BD8-DE95-4792-86BE-C2CC08E3D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3880-F3EC-486A-85C8-FC2A4C197FDE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73BD8-DE95-4792-86BE-C2CC08E3D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3880-F3EC-486A-85C8-FC2A4C197FDE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1C73BD8-DE95-4792-86BE-C2CC08E3D7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9C3880-F3EC-486A-85C8-FC2A4C197FDE}" type="datetimeFigureOut">
              <a:rPr lang="en-US" smtClean="0"/>
              <a:pPr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1C73BD8-DE95-4792-86BE-C2CC08E3D7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924800" cy="3124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Topic: Meaning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of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Guidance</a:t>
            </a:r>
            <a:endParaRPr lang="en-US" sz="4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4400" b="1" dirty="0" smtClean="0">
                <a:solidFill>
                  <a:srgbClr val="002060"/>
                </a:solidFill>
              </a:rPr>
              <a:t>In-charge:</a:t>
            </a:r>
            <a:endParaRPr lang="en-US" sz="4400" b="1" dirty="0" smtClean="0">
              <a:solidFill>
                <a:srgbClr val="002060"/>
              </a:solidFill>
            </a:endParaRPr>
          </a:p>
          <a:p>
            <a:r>
              <a:rPr lang="en-US" sz="4400" b="1" dirty="0" smtClean="0">
                <a:solidFill>
                  <a:srgbClr val="00B0F0"/>
                </a:solidFill>
              </a:rPr>
              <a:t>Asst. Prof. Neha </a:t>
            </a:r>
            <a:r>
              <a:rPr lang="en-US" sz="4400" b="1" dirty="0" smtClean="0">
                <a:solidFill>
                  <a:srgbClr val="00B0F0"/>
                </a:solidFill>
              </a:rPr>
              <a:t>Sabharwal</a:t>
            </a:r>
          </a:p>
          <a:p>
            <a:r>
              <a:rPr lang="en-US" sz="2800" b="1" dirty="0" smtClean="0">
                <a:solidFill>
                  <a:schemeClr val="accent2"/>
                </a:solidFill>
              </a:rPr>
              <a:t>Sadbhavna College of Education for Women, Raikot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438400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00B050"/>
                </a:solidFill>
              </a:rPr>
              <a:t/>
            </a:r>
            <a:br>
              <a:rPr lang="en-US" sz="5400" dirty="0" smtClean="0">
                <a:solidFill>
                  <a:srgbClr val="00B050"/>
                </a:solidFill>
              </a:rPr>
            </a:br>
            <a:r>
              <a:rPr lang="en-US" sz="5400" dirty="0" smtClean="0">
                <a:solidFill>
                  <a:srgbClr val="00B050"/>
                </a:solidFill>
              </a:rPr>
              <a:t/>
            </a:r>
            <a:br>
              <a:rPr lang="en-US" sz="5400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Subject: GUIDANCE </a:t>
            </a:r>
            <a:r>
              <a:rPr lang="en-US" b="1" dirty="0" smtClean="0">
                <a:solidFill>
                  <a:srgbClr val="002060"/>
                </a:solidFill>
              </a:rPr>
              <a:t>AND COUNSELING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1524000" cy="1236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B0F0"/>
                </a:solidFill>
              </a:rPr>
              <a:t>MEANING OF GUIDANCE</a:t>
            </a:r>
            <a:endParaRPr lang="en-US" sz="48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4000" dirty="0" smtClean="0">
                <a:solidFill>
                  <a:srgbClr val="002060"/>
                </a:solidFill>
              </a:rPr>
              <a:t>The</a:t>
            </a:r>
            <a:r>
              <a:rPr lang="en-US" sz="4000" dirty="0">
                <a:solidFill>
                  <a:srgbClr val="002060"/>
                </a:solidFill>
              </a:rPr>
              <a:t> </a:t>
            </a:r>
            <a:r>
              <a:rPr lang="en-US" sz="4000" dirty="0" smtClean="0">
                <a:solidFill>
                  <a:srgbClr val="002060"/>
                </a:solidFill>
              </a:rPr>
              <a:t>word ‘</a:t>
            </a:r>
            <a:r>
              <a:rPr lang="en-US" sz="4000" b="1" dirty="0" smtClean="0">
                <a:solidFill>
                  <a:srgbClr val="002060"/>
                </a:solidFill>
              </a:rPr>
              <a:t>GUIDANCE’</a:t>
            </a:r>
            <a:r>
              <a:rPr lang="en-US" sz="4000" dirty="0" smtClean="0">
                <a:solidFill>
                  <a:srgbClr val="002060"/>
                </a:solidFill>
              </a:rPr>
              <a:t> refers to advice or information provided by an experienced person, to solve a problem or improvement. The ’</a:t>
            </a:r>
            <a:r>
              <a:rPr lang="en-US" sz="4000" b="1" dirty="0" smtClean="0">
                <a:solidFill>
                  <a:srgbClr val="002060"/>
                </a:solidFill>
              </a:rPr>
              <a:t>GUIDANCE’</a:t>
            </a:r>
            <a:r>
              <a:rPr lang="en-US" sz="4000" dirty="0" smtClean="0">
                <a:solidFill>
                  <a:srgbClr val="002060"/>
                </a:solidFill>
              </a:rPr>
              <a:t> refers to the process of helping individuals to discover and development of their potential.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accent3">
                    <a:lumMod val="75000"/>
                  </a:schemeClr>
                </a:solidFill>
              </a:rPr>
              <a:t>DEFINITIONS</a:t>
            </a:r>
            <a:endParaRPr lang="en-US" sz="7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</a:rPr>
              <a:t>Ruth Strang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</a:rPr>
              <a:t>Woodworth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“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Guidance is a process of helping every individual, through his own efforts, to discover and develop his potentialities for his personal happiness and social usefulness.”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“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Guidance helps an individual to develop his personality and enables him to serve the society to the best of his capabilities and talents.”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Conclusion 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rgbClr val="7030A0"/>
                </a:solidFill>
              </a:rPr>
              <a:t>   Guidance is basically a process of giving advise or help to a person by an expert for his/her personal development and growth.</a:t>
            </a:r>
            <a:endParaRPr lang="en-US" sz="4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109</TotalTime>
  <Words>109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  Subject: GUIDANCE AND COUNSELING </vt:lpstr>
      <vt:lpstr>MEANING OF GUIDANCE</vt:lpstr>
      <vt:lpstr>DEFINITIONS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7</cp:revision>
  <dcterms:created xsi:type="dcterms:W3CDTF">2020-08-01T05:30:50Z</dcterms:created>
  <dcterms:modified xsi:type="dcterms:W3CDTF">2020-08-06T05:46:05Z</dcterms:modified>
</cp:coreProperties>
</file>