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FECE0D5-E3D7-42B6-9490-070088690176}" type="datetimeFigureOut">
              <a:rPr lang="en-US" smtClean="0"/>
              <a:t>9/1/2020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BC3E5B7-19D6-4C5E-9A17-55E7ABA596E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ECE0D5-E3D7-42B6-9490-070088690176}"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3E5B7-19D6-4C5E-9A17-55E7ABA596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ECE0D5-E3D7-42B6-9490-070088690176}"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3E5B7-19D6-4C5E-9A17-55E7ABA596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ECE0D5-E3D7-42B6-9490-070088690176}"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3E5B7-19D6-4C5E-9A17-55E7ABA596E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ECE0D5-E3D7-42B6-9490-070088690176}"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3E5B7-19D6-4C5E-9A17-55E7ABA596E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ECE0D5-E3D7-42B6-9490-070088690176}"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3E5B7-19D6-4C5E-9A17-55E7ABA596E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FECE0D5-E3D7-42B6-9490-070088690176}" type="datetimeFigureOut">
              <a:rPr lang="en-US" smtClean="0"/>
              <a:t>9/1/2020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C3E5B7-19D6-4C5E-9A17-55E7ABA596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ECE0D5-E3D7-42B6-9490-070088690176}" type="datetimeFigureOut">
              <a:rPr lang="en-US" smtClean="0"/>
              <a:t>9/1/2020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3E5B7-19D6-4C5E-9A17-55E7ABA596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CE0D5-E3D7-42B6-9490-070088690176}" type="datetimeFigureOut">
              <a:rPr lang="en-US" smtClean="0"/>
              <a:t>9/1/2020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C3E5B7-19D6-4C5E-9A17-55E7ABA596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ECE0D5-E3D7-42B6-9490-070088690176}"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3E5B7-19D6-4C5E-9A17-55E7ABA596E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ECE0D5-E3D7-42B6-9490-070088690176}"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BC3E5B7-19D6-4C5E-9A17-55E7ABA596E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FECE0D5-E3D7-42B6-9490-070088690176}" type="datetimeFigureOut">
              <a:rPr lang="en-US" smtClean="0"/>
              <a:t>9/1/2020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BC3E5B7-19D6-4C5E-9A17-55E7ABA596E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066800"/>
            <a:ext cx="8610600" cy="2133600"/>
          </a:xfrm>
        </p:spPr>
        <p:txBody>
          <a:bodyPr>
            <a:noAutofit/>
          </a:bodyPr>
          <a:lstStyle/>
          <a:p>
            <a:r>
              <a:rPr lang="en-US" sz="4400" dirty="0" smtClean="0">
                <a:solidFill>
                  <a:srgbClr val="7030A0"/>
                </a:solidFill>
              </a:rPr>
              <a:t>Course: B.Ed. (sem. III)</a:t>
            </a:r>
            <a:br>
              <a:rPr lang="en-US" sz="4400" dirty="0" smtClean="0">
                <a:solidFill>
                  <a:srgbClr val="7030A0"/>
                </a:solidFill>
              </a:rPr>
            </a:br>
            <a:r>
              <a:rPr lang="en-US" sz="4400" dirty="0" smtClean="0">
                <a:solidFill>
                  <a:srgbClr val="7030A0"/>
                </a:solidFill>
              </a:rPr>
              <a:t>Subject: Guidance and Counseling</a:t>
            </a:r>
            <a:br>
              <a:rPr lang="en-US" sz="4400" dirty="0" smtClean="0">
                <a:solidFill>
                  <a:srgbClr val="7030A0"/>
                </a:solidFill>
              </a:rPr>
            </a:br>
            <a:r>
              <a:rPr lang="en-US" sz="4400" dirty="0" smtClean="0">
                <a:solidFill>
                  <a:srgbClr val="7030A0"/>
                </a:solidFill>
              </a:rPr>
              <a:t>Topic: Meaning of Follow-Up Service</a:t>
            </a:r>
            <a:endParaRPr lang="en-US" sz="4400" dirty="0">
              <a:solidFill>
                <a:srgbClr val="7030A0"/>
              </a:solidFill>
            </a:endParaRPr>
          </a:p>
        </p:txBody>
      </p:sp>
      <p:sp>
        <p:nvSpPr>
          <p:cNvPr id="3" name="Subtitle 2"/>
          <p:cNvSpPr>
            <a:spLocks noGrp="1"/>
          </p:cNvSpPr>
          <p:nvPr>
            <p:ph type="subTitle" idx="1"/>
          </p:nvPr>
        </p:nvSpPr>
        <p:spPr>
          <a:xfrm>
            <a:off x="228600" y="3810000"/>
            <a:ext cx="8686800" cy="2514600"/>
          </a:xfrm>
        </p:spPr>
        <p:txBody>
          <a:bodyPr>
            <a:normAutofit/>
          </a:bodyPr>
          <a:lstStyle/>
          <a:p>
            <a:r>
              <a:rPr lang="en-US" sz="3600" dirty="0" smtClean="0">
                <a:solidFill>
                  <a:srgbClr val="C00000"/>
                </a:solidFill>
              </a:rPr>
              <a:t>In-charge- Asst. Prof. Neha Sabharwal</a:t>
            </a:r>
          </a:p>
          <a:p>
            <a:r>
              <a:rPr lang="en-US" sz="3600" dirty="0" smtClean="0">
                <a:solidFill>
                  <a:srgbClr val="C00000"/>
                </a:solidFill>
              </a:rPr>
              <a:t>Sadbhavna College of Education for Women, Raikot</a:t>
            </a:r>
            <a:endParaRPr lang="en-US" sz="3600" dirty="0">
              <a:solidFill>
                <a:srgbClr val="C00000"/>
              </a:solidFill>
            </a:endParaRPr>
          </a:p>
        </p:txBody>
      </p:sp>
      <p:pic>
        <p:nvPicPr>
          <p:cNvPr id="1026" name="Picture 2" descr="C:\Users\XTREME\Desktop\SADBHAVNA LOGO.jpg"/>
          <p:cNvPicPr>
            <a:picLocks noChangeAspect="1" noChangeArrowheads="1"/>
          </p:cNvPicPr>
          <p:nvPr/>
        </p:nvPicPr>
        <p:blipFill>
          <a:blip r:embed="rId2"/>
          <a:srcRect/>
          <a:stretch>
            <a:fillRect/>
          </a:stretch>
        </p:blipFill>
        <p:spPr bwMode="auto">
          <a:xfrm>
            <a:off x="1" y="0"/>
            <a:ext cx="1752600" cy="142178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8686800" cy="819912"/>
          </a:xfrm>
        </p:spPr>
        <p:txBody>
          <a:bodyPr>
            <a:normAutofit fontScale="90000"/>
          </a:bodyPr>
          <a:lstStyle/>
          <a:p>
            <a:r>
              <a:rPr lang="en-US" b="1" dirty="0" smtClean="0">
                <a:solidFill>
                  <a:srgbClr val="7030A0"/>
                </a:solidFill>
              </a:rPr>
              <a:t>MEANING OF FOLLOW-UP SERVICE</a:t>
            </a:r>
            <a:endParaRPr lang="en-US" b="1" dirty="0">
              <a:solidFill>
                <a:srgbClr val="7030A0"/>
              </a:solidFill>
            </a:endParaRPr>
          </a:p>
        </p:txBody>
      </p:sp>
      <p:sp>
        <p:nvSpPr>
          <p:cNvPr id="3" name="Content Placeholder 2"/>
          <p:cNvSpPr>
            <a:spLocks noGrp="1"/>
          </p:cNvSpPr>
          <p:nvPr>
            <p:ph idx="1"/>
          </p:nvPr>
        </p:nvSpPr>
        <p:spPr/>
        <p:txBody>
          <a:bodyPr>
            <a:normAutofit/>
          </a:bodyPr>
          <a:lstStyle/>
          <a:p>
            <a:r>
              <a:rPr lang="en-US" sz="4400" dirty="0" smtClean="0">
                <a:solidFill>
                  <a:srgbClr val="C00000"/>
                </a:solidFill>
              </a:rPr>
              <a:t>Follow-up service determines the extent of progress made by the individual to courses, curricular areas, further education or college, the training institutions or the jobs.</a:t>
            </a:r>
            <a:endParaRPr lang="en-US" sz="4400"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b="1" dirty="0" smtClean="0">
                <a:solidFill>
                  <a:srgbClr val="7030A0"/>
                </a:solidFill>
              </a:rPr>
              <a:t>DEFINITIONS</a:t>
            </a:r>
            <a:endParaRPr lang="en-US" sz="8800" b="1" dirty="0">
              <a:solidFill>
                <a:srgbClr val="7030A0"/>
              </a:solidFill>
            </a:endParaRPr>
          </a:p>
        </p:txBody>
      </p:sp>
      <p:sp>
        <p:nvSpPr>
          <p:cNvPr id="3" name="Content Placeholder 2"/>
          <p:cNvSpPr>
            <a:spLocks noGrp="1"/>
          </p:cNvSpPr>
          <p:nvPr>
            <p:ph idx="1"/>
          </p:nvPr>
        </p:nvSpPr>
        <p:spPr/>
        <p:txBody>
          <a:bodyPr/>
          <a:lstStyle/>
          <a:p>
            <a:r>
              <a:rPr lang="en-US" dirty="0" smtClean="0">
                <a:solidFill>
                  <a:srgbClr val="C00000"/>
                </a:solidFill>
              </a:rPr>
              <a:t>Roeber Smith and Erickson view, “The follow up service committee is concerned with what happens to pupils while in school or after they have left school. It is interested in their progress in relationship to total or any part of the educational programme.”</a:t>
            </a:r>
          </a:p>
          <a:p>
            <a:r>
              <a:rPr lang="en-US" dirty="0" smtClean="0">
                <a:solidFill>
                  <a:srgbClr val="C00000"/>
                </a:solidFill>
              </a:rPr>
              <a:t>Downing’s view, “The follow up service is a basic element of the guidance programme designed to provide information needed to assist youngsters in making a better adjustment to school, to a vocational training programme or to a job.”</a:t>
            </a:r>
            <a:endParaRPr lang="en-US"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305800" cy="1447800"/>
          </a:xfrm>
        </p:spPr>
        <p:txBody>
          <a:bodyPr>
            <a:noAutofit/>
          </a:bodyPr>
          <a:lstStyle/>
          <a:p>
            <a:pPr algn="ctr"/>
            <a:r>
              <a:rPr lang="en-US" sz="11500" b="1" dirty="0" smtClean="0">
                <a:solidFill>
                  <a:srgbClr val="7030A0"/>
                </a:solidFill>
              </a:rPr>
              <a:t>THANK YOU</a:t>
            </a:r>
            <a:endParaRPr lang="en-US" sz="11500" b="1" dirty="0">
              <a:solidFill>
                <a:srgbClr val="7030A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TotalTime>
  <Words>149</Words>
  <Application>Microsoft Office PowerPoint</Application>
  <PresentationFormat>On-screen Show (4:3)</PresentationFormat>
  <Paragraphs>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Course: B.Ed. (sem. III) Subject: Guidance and Counseling Topic: Meaning of Follow-Up Service</vt:lpstr>
      <vt:lpstr>MEANING OF FOLLOW-UP SERVICE</vt:lpstr>
      <vt:lpstr>DEFINITIONS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B.Ed. (sem. III) Subject: Guidance and Counseling Topic: Meaning of Follow-Up Service</dc:title>
  <dc:creator>XTREME</dc:creator>
  <cp:lastModifiedBy>XTREME</cp:lastModifiedBy>
  <cp:revision>7</cp:revision>
  <dcterms:created xsi:type="dcterms:W3CDTF">2020-09-01T05:49:02Z</dcterms:created>
  <dcterms:modified xsi:type="dcterms:W3CDTF">2020-09-01T06:13:08Z</dcterms:modified>
</cp:coreProperties>
</file>