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CD5205C-105B-4268-A0A7-48D6F416BD8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905D17-681B-4DAB-9A4A-BCE5A367CBD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581400"/>
            <a:ext cx="8610600" cy="20574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In-charge: Asst. Prof . Neha Sabharwal</a:t>
            </a:r>
          </a:p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Sadbhavna College of Education for Women , Raikot.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534400" cy="20574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Course: B.Ed. (Sem. III)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Subject: Guidance and Counseling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Topic: Counseling (meaning)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5399" cy="1050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/>
              <a:t>Meaning of Counseling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Counseling is basically an advice given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 person on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social or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personal or professional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problems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process of assisting and guiding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person, by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 trained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person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to resolve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personal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, social, or psychological problems and difficulties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/>
              <a:t>Meaning of Counseling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It can also be defined as a process in which the pupil is approached on an individual level. He is helped in educational, vocational or psychological field only at problem points. In counseling the subject-matter is pupil’s needs, abilities, aims, aspirations, plans, decisions, actions and limitations.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/>
              <a:t>Definitions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Webster’s Dictionary: Counseling is, “ consultation; mutual interchange of opinions; deliberating together.”</a:t>
            </a:r>
          </a:p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Humphry and Traxler’s view, “ Counseling is the application of the personnel resources of the school or other institutions to the solution of problems of individuals.”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057400"/>
            <a:ext cx="8534400" cy="1981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accent2">
                    <a:lumMod val="75000"/>
                  </a:schemeClr>
                </a:solidFill>
              </a:rPr>
              <a:t>THANK YOU</a:t>
            </a:r>
            <a:endParaRPr lang="en-US" sz="9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95</TotalTime>
  <Words>176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Course: B.Ed. (Sem. III) Subject: Guidance and Counseling Topic: Counseling (meaning)</vt:lpstr>
      <vt:lpstr>Meaning of Counseling</vt:lpstr>
      <vt:lpstr>Meaning of Counseling</vt:lpstr>
      <vt:lpstr>Definitions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 Counseling (meaning)</dc:title>
  <dc:creator>XTREME</dc:creator>
  <cp:lastModifiedBy>XTREME</cp:lastModifiedBy>
  <cp:revision>10</cp:revision>
  <dcterms:created xsi:type="dcterms:W3CDTF">2020-08-17T05:58:23Z</dcterms:created>
  <dcterms:modified xsi:type="dcterms:W3CDTF">2020-08-17T07:33:54Z</dcterms:modified>
</cp:coreProperties>
</file>