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525C04-8C1A-4ABD-B73F-86A29D2EFA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E8D73-F943-4056-B6DF-8F52E9098D3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86868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In-charge: Asst. Prof. Neha Sabharwal</a:t>
            </a:r>
          </a:p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Sadbhavna College of Education For Women, Raikot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1"/>
            <a:ext cx="8686800" cy="24383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Course: B.Ed. (sem. III)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Subject: Guidance and Counseling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Topic: Importance of Follow Up Service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066799" cy="865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3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IMPORTANCE OF FOLLOW UP SERVICE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</a:rPr>
              <a:t>To find out the progress</a:t>
            </a:r>
          </a:p>
          <a:p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</a:rPr>
              <a:t>To gain information</a:t>
            </a:r>
          </a:p>
          <a:p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</a:rPr>
              <a:t>To determine the appropriateness</a:t>
            </a:r>
          </a:p>
          <a:p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</a:rPr>
              <a:t>To ascertain the areas of education</a:t>
            </a:r>
            <a:endParaRPr lang="en-US" sz="4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9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IMPORTANCE OF FOLLOW UP SERVICE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5">
                    <a:lumMod val="50000"/>
                  </a:schemeClr>
                </a:solidFill>
              </a:rPr>
              <a:t>To discover the areas of education</a:t>
            </a:r>
          </a:p>
          <a:p>
            <a:r>
              <a:rPr lang="en-US" sz="6600" dirty="0" smtClean="0">
                <a:solidFill>
                  <a:schemeClr val="accent5">
                    <a:lumMod val="50000"/>
                  </a:schemeClr>
                </a:solidFill>
              </a:rPr>
              <a:t>To conduct research </a:t>
            </a:r>
          </a:p>
          <a:p>
            <a:r>
              <a:rPr lang="en-US" sz="6600" dirty="0" smtClean="0">
                <a:solidFill>
                  <a:schemeClr val="accent5">
                    <a:lumMod val="50000"/>
                  </a:schemeClr>
                </a:solidFill>
              </a:rPr>
              <a:t>To re-adjust</a:t>
            </a:r>
            <a:endParaRPr lang="en-US" sz="6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057400"/>
            <a:ext cx="8534400" cy="15240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THANK YOU</a:t>
            </a:r>
            <a:endParaRPr lang="en-US" sz="9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</TotalTime>
  <Words>66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Course: B.Ed. (sem. III) Subject: Guidance and Counseling Topic: Importance of Follow Up Service</vt:lpstr>
      <vt:lpstr>IMPORTANCE OF FOLLOW UP SERVICE</vt:lpstr>
      <vt:lpstr>IMPORTANCE OF FOLLOW UP SERVICE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Importance of Follow Up Service</dc:title>
  <dc:creator>XTREME</dc:creator>
  <cp:lastModifiedBy>XTREME</cp:lastModifiedBy>
  <cp:revision>7</cp:revision>
  <dcterms:created xsi:type="dcterms:W3CDTF">2020-09-02T05:02:35Z</dcterms:created>
  <dcterms:modified xsi:type="dcterms:W3CDTF">2020-09-02T05:31:42Z</dcterms:modified>
</cp:coreProperties>
</file>