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46CC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6478FB-90EF-401E-B885-913311A889D1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126415-B555-4361-BE49-8C87600B0E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78FB-90EF-401E-B885-913311A889D1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26415-B555-4361-BE49-8C87600B0E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6478FB-90EF-401E-B885-913311A889D1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B126415-B555-4361-BE49-8C87600B0E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78FB-90EF-401E-B885-913311A889D1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126415-B555-4361-BE49-8C87600B0E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78FB-90EF-401E-B885-913311A889D1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B126415-B555-4361-BE49-8C87600B0E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6478FB-90EF-401E-B885-913311A889D1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B126415-B555-4361-BE49-8C87600B0E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6478FB-90EF-401E-B885-913311A889D1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B126415-B555-4361-BE49-8C87600B0E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78FB-90EF-401E-B885-913311A889D1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126415-B555-4361-BE49-8C87600B0E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78FB-90EF-401E-B885-913311A889D1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126415-B555-4361-BE49-8C87600B0E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78FB-90EF-401E-B885-913311A889D1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126415-B555-4361-BE49-8C87600B0E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6478FB-90EF-401E-B885-913311A889D1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B126415-B555-4361-BE49-8C87600B0E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6478FB-90EF-401E-B885-913311A889D1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B126415-B555-4361-BE49-8C87600B0E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990601"/>
            <a:ext cx="8839200" cy="2133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3399"/>
                </a:solidFill>
              </a:rPr>
              <a:t>Course: B.Ed. (sem.III)</a:t>
            </a:r>
            <a:br>
              <a:rPr lang="en-US" sz="3200" b="1" dirty="0" smtClean="0">
                <a:solidFill>
                  <a:srgbClr val="FF3399"/>
                </a:solidFill>
              </a:rPr>
            </a:br>
            <a:r>
              <a:rPr lang="en-US" sz="3200" b="1" dirty="0" smtClean="0">
                <a:solidFill>
                  <a:srgbClr val="FF3399"/>
                </a:solidFill>
              </a:rPr>
              <a:t>Subject: Guidance and Counseling</a:t>
            </a:r>
            <a:br>
              <a:rPr lang="en-US" sz="3200" b="1" dirty="0" smtClean="0">
                <a:solidFill>
                  <a:srgbClr val="FF3399"/>
                </a:solidFill>
              </a:rPr>
            </a:br>
            <a:r>
              <a:rPr lang="en-US" sz="3200" b="1" dirty="0" smtClean="0">
                <a:solidFill>
                  <a:srgbClr val="FF3399"/>
                </a:solidFill>
              </a:rPr>
              <a:t>Topic : Guidance activities at secondary/senior secondary level</a:t>
            </a:r>
            <a:endParaRPr lang="en-US" sz="3200" b="1" dirty="0">
              <a:solidFill>
                <a:srgbClr val="FF339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962400"/>
            <a:ext cx="8686800" cy="1676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In-charge- Asst.Prof. Neha Sabharwal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Sadbhavna College of Education for Women, Raikot.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6844" y="0"/>
            <a:ext cx="1127156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3399"/>
                </a:solidFill>
              </a:rPr>
              <a:t>Guidance Activities</a:t>
            </a:r>
            <a:endParaRPr lang="en-US" sz="6600" b="1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8000" b="1" dirty="0" smtClean="0">
                <a:solidFill>
                  <a:srgbClr val="6346CC"/>
                </a:solidFill>
              </a:rPr>
              <a:t>Orientation talks</a:t>
            </a:r>
          </a:p>
          <a:p>
            <a:r>
              <a:rPr lang="en-US" sz="8000" b="1" dirty="0" smtClean="0">
                <a:solidFill>
                  <a:srgbClr val="6346CC"/>
                </a:solidFill>
              </a:rPr>
              <a:t>Activities</a:t>
            </a:r>
          </a:p>
          <a:p>
            <a:r>
              <a:rPr lang="en-US" sz="8000" b="1" dirty="0" smtClean="0">
                <a:solidFill>
                  <a:srgbClr val="6346CC"/>
                </a:solidFill>
              </a:rPr>
              <a:t>Data collection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3399"/>
                </a:solidFill>
              </a:rPr>
              <a:t>Guidance Activities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6346CC"/>
                </a:solidFill>
              </a:rPr>
              <a:t>Parent-teacher conferences</a:t>
            </a:r>
          </a:p>
          <a:p>
            <a:r>
              <a:rPr lang="en-US" sz="6600" b="1" dirty="0" smtClean="0">
                <a:solidFill>
                  <a:srgbClr val="6346CC"/>
                </a:solidFill>
              </a:rPr>
              <a:t>Counseling</a:t>
            </a:r>
          </a:p>
          <a:p>
            <a:r>
              <a:rPr lang="en-US" sz="6600" b="1" dirty="0" smtClean="0">
                <a:solidFill>
                  <a:srgbClr val="6346CC"/>
                </a:solidFill>
              </a:rPr>
              <a:t>Staff conferences</a:t>
            </a:r>
            <a:endParaRPr lang="en-US" sz="6600" b="1" dirty="0">
              <a:solidFill>
                <a:srgbClr val="634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09800"/>
            <a:ext cx="8153400" cy="19812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6346CC"/>
                </a:solidFill>
              </a:rPr>
              <a:t>THANK YOU</a:t>
            </a:r>
            <a:endParaRPr lang="en-US" sz="9600" b="1" dirty="0">
              <a:solidFill>
                <a:srgbClr val="634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</TotalTime>
  <Words>37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Median</vt:lpstr>
      <vt:lpstr>Course: B.Ed. (sem.III) Subject: Guidance and Counseling Topic : Guidance activities at secondary/senior secondary level</vt:lpstr>
      <vt:lpstr>Guidance Activities</vt:lpstr>
      <vt:lpstr>Guidance Activities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Course: B.Ed. (sem.III) Subject: Guidance and Counseling Topic : Advantages of Guidance programme at secondary/senior secondary level</dc:title>
  <dc:creator>XTREME</dc:creator>
  <cp:lastModifiedBy>XTREME</cp:lastModifiedBy>
  <cp:revision>6</cp:revision>
  <dcterms:created xsi:type="dcterms:W3CDTF">2020-09-07T07:01:59Z</dcterms:created>
  <dcterms:modified xsi:type="dcterms:W3CDTF">2020-09-10T07:36:25Z</dcterms:modified>
</cp:coreProperties>
</file>